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2" r:id="rId6"/>
    <p:sldId id="263" r:id="rId7"/>
    <p:sldId id="264" r:id="rId8"/>
    <p:sldId id="265" r:id="rId9"/>
    <p:sldId id="266" r:id="rId10"/>
    <p:sldId id="273" r:id="rId11"/>
    <p:sldId id="267" r:id="rId12"/>
    <p:sldId id="274" r:id="rId13"/>
    <p:sldId id="268" r:id="rId14"/>
    <p:sldId id="269" r:id="rId15"/>
    <p:sldId id="270" r:id="rId16"/>
    <p:sldId id="271" r:id="rId17"/>
    <p:sldId id="275" r:id="rId18"/>
    <p:sldId id="272" r:id="rId19"/>
  </p:sldIdLst>
  <p:sldSz cx="9144000" cy="6858000" type="screen4x3"/>
  <p:notesSz cx="6858000" cy="9144000"/>
  <p:embeddedFontLst>
    <p:embeddedFont>
      <p:font typeface="Arial Narrow" panose="020B0606020202030204" pitchFamily="34" charset="0"/>
      <p:regular r:id="rId21"/>
      <p:bold r:id="rId22"/>
      <p:italic r:id="rId23"/>
      <p:boldItalic r:id="rId24"/>
    </p:embeddedFont>
    <p:embeddedFont>
      <p:font typeface="Calibri" panose="020F0502020204030204" pitchFamily="34" charset="0"/>
      <p:regular r:id="rId25"/>
      <p:bold r:id="rId26"/>
      <p:italic r:id="rId27"/>
      <p:boldItalic r:id="rId28"/>
    </p:embeddedFont>
    <p:embeddedFont>
      <p:font typeface="Cambria Math" panose="02040503050406030204" pitchFamily="18"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gFjdHlTyATIJQ4M17aOPJ9+KmuM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1498" y="5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customschemas.google.com/relationships/presentationmetadata" Target="metadata"/><Relationship Id="rId8" Type="http://schemas.openxmlformats.org/officeDocument/2006/relationships/slide" Target="slides/slide7.xml"/></Relationships>
</file>

<file path=ppt/media/image1.pn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000" y="812520"/>
            <a:ext cx="7127280" cy="40089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9pPr>
          </a:lstStyle>
          <a:p>
            <a:endParaRPr/>
          </a:p>
        </p:txBody>
      </p:sp>
      <p:sp>
        <p:nvSpPr>
          <p:cNvPr id="5" name="Google Shape;5;n"/>
          <p:cNvSpPr txBox="1">
            <a:spLocks noGrp="1"/>
          </p:cNvSpPr>
          <p:nvPr>
            <p:ph type="hdr" idx="3"/>
          </p:nvPr>
        </p:nvSpPr>
        <p:spPr>
          <a:xfrm>
            <a:off x="0" y="0"/>
            <a:ext cx="3280680" cy="53424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6" name="Google Shape;6;n"/>
          <p:cNvSpPr txBox="1">
            <a:spLocks noGrp="1"/>
          </p:cNvSpPr>
          <p:nvPr>
            <p:ph type="dt" idx="10"/>
          </p:nvPr>
        </p:nvSpPr>
        <p:spPr>
          <a:xfrm>
            <a:off x="4278960" y="0"/>
            <a:ext cx="3280680" cy="53424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10157400"/>
            <a:ext cx="3280680" cy="534240"/>
          </a:xfrm>
          <a:prstGeom prst="rect">
            <a:avLst/>
          </a:prstGeom>
          <a:noFill/>
          <a:ln>
            <a:noFill/>
          </a:ln>
        </p:spPr>
        <p:txBody>
          <a:bodyPr spcFirstLastPara="1" wrap="square" lIns="0" tIns="0" rIns="0" bIns="0" anchor="b" anchorCtr="0">
            <a:noAutofit/>
          </a:bodyPr>
          <a:lstStyle>
            <a:lvl1pPr marR="0" lvl="0"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4278960" y="10157400"/>
            <a:ext cx="3280680" cy="534240"/>
          </a:xfrm>
          <a:prstGeom prst="rect">
            <a:avLst/>
          </a:prstGeom>
          <a:noFill/>
          <a:ln>
            <a:noFill/>
          </a:ln>
        </p:spPr>
        <p:txBody>
          <a:bodyPr spcFirstLastPara="1" wrap="square" lIns="0" tIns="0" rIns="0" bIns="0" anchor="b" anchorCtr="0">
            <a:noAutofit/>
          </a:bodyPr>
          <a:lstStyle/>
          <a:p>
            <a:pPr marL="0" marR="0" lvl="0" indent="0" algn="r" rtl="0">
              <a:spcBef>
                <a:spcPts val="0"/>
              </a:spcBef>
              <a:spcAft>
                <a:spcPts val="0"/>
              </a:spcAft>
              <a:buClr>
                <a:schemeClr val="dk1"/>
              </a:buClr>
              <a:buSzPts val="1400"/>
              <a:buFont typeface="Times New Roman"/>
              <a:buNone/>
            </a:pPr>
            <a:fld id="{00000000-1234-1234-1234-123412341234}" type="slidenum">
              <a:rPr lang="en-US" sz="1400" b="0" i="0" u="none" strike="noStrike" cap="none">
                <a:solidFill>
                  <a:schemeClr val="dk1"/>
                </a:solidFill>
                <a:latin typeface="Times New Roman"/>
                <a:ea typeface="Times New Roman"/>
                <a:cs typeface="Times New Roman"/>
                <a:sym typeface="Times New Roman"/>
              </a:rPr>
              <a:t>‹#›</a:t>
            </a:fld>
            <a:endParaRPr sz="1400" b="0" i="0" u="none" strike="noStrike" cap="none">
              <a:solidFill>
                <a:schemeClr val="dk1"/>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notes"/>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a:p>
        </p:txBody>
      </p:sp>
      <p:sp>
        <p:nvSpPr>
          <p:cNvPr id="160" name="Google Shape;160;p1: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1" name="Google Shape;161;p1:notes"/>
          <p:cNvSpPr txBox="1">
            <a:spLocks noGrp="1"/>
          </p:cNvSpPr>
          <p:nvPr>
            <p:ph type="sldNum" idx="12"/>
          </p:nvPr>
        </p:nvSpPr>
        <p:spPr>
          <a:xfrm>
            <a:off x="4278960" y="10157400"/>
            <a:ext cx="3280680" cy="534240"/>
          </a:xfrm>
          <a:prstGeom prst="rect">
            <a:avLst/>
          </a:prstGeom>
          <a:noFill/>
          <a:ln>
            <a:noFill/>
          </a:ln>
        </p:spPr>
        <p:txBody>
          <a:bodyPr spcFirstLastPara="1" wrap="square" lIns="0" tIns="0" rIns="0" bIns="0" anchor="b" anchorCtr="0">
            <a:noAutofit/>
          </a:bodyPr>
          <a:lstStyle/>
          <a:p>
            <a:pPr marL="0" marR="0" lvl="0" indent="0" algn="r" rtl="0">
              <a:spcBef>
                <a:spcPts val="0"/>
              </a:spcBef>
              <a:spcAft>
                <a:spcPts val="0"/>
              </a:spcAft>
              <a:buClr>
                <a:schemeClr val="dk1"/>
              </a:buClr>
              <a:buSzPts val="1400"/>
              <a:buFont typeface="Times New Roman"/>
              <a:buNone/>
            </a:pPr>
            <a:fld id="{00000000-1234-1234-1234-123412341234}" type="slidenum">
              <a:rPr lang="en-US" sz="1400" b="0" i="0" u="none" strike="noStrike" cap="none">
                <a:solidFill>
                  <a:schemeClr val="dk1"/>
                </a:solidFill>
                <a:latin typeface="Times New Roman"/>
                <a:ea typeface="Times New Roman"/>
                <a:cs typeface="Times New Roman"/>
                <a:sym typeface="Times New Roman"/>
              </a:rPr>
              <a:t>1</a:t>
            </a:fld>
            <a:endParaRPr sz="1400" b="0" i="0" u="none" strike="noStrike" cap="none">
              <a:solidFill>
                <a:schemeClr val="dk1"/>
              </a:solidFill>
              <a:latin typeface="Times New Roman"/>
              <a:ea typeface="Times New Roman"/>
              <a:cs typeface="Times New Roman"/>
              <a:sym typeface="Times New Roman"/>
            </a:endParaRPr>
          </a:p>
        </p:txBody>
      </p:sp>
      <p:sp>
        <p:nvSpPr>
          <p:cNvPr id="162" name="Google Shape;162;p1:notes"/>
          <p:cNvSpPr txBox="1">
            <a:spLocks noGrp="1"/>
          </p:cNvSpPr>
          <p:nvPr>
            <p:ph type="dt" idx="10"/>
          </p:nvPr>
        </p:nvSpPr>
        <p:spPr>
          <a:xfrm>
            <a:off x="4278960" y="0"/>
            <a:ext cx="3280680" cy="53424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chemeClr val="dk1"/>
              </a:buClr>
              <a:buSzPts val="1400"/>
              <a:buFont typeface="Arial"/>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63: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50" name="Google Shape;250;p63: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64: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58" name="Google Shape;258;p64: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65: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66" name="Google Shape;266;p65: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66: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74" name="Google Shape;274;p66: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67: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80" name="Google Shape;280;p67: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68: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86" name="Google Shape;286;p68: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3: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74" name="Google Shape;174;p13: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54: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79" name="Google Shape;179;p54:notes"/>
          <p:cNvSpPr>
            <a:spLocks noGrp="1" noRot="1" noChangeAspect="1"/>
          </p:cNvSpPr>
          <p:nvPr>
            <p:ph type="sldImg" idx="2"/>
          </p:nvPr>
        </p:nvSpPr>
        <p:spPr>
          <a:xfrm>
            <a:off x="216000" y="812520"/>
            <a:ext cx="7127280" cy="400896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55: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94" name="Google Shape;194;p55: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58: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16" name="Google Shape;216;p58: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59: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22" name="Google Shape;222;p59: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60: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28" name="Google Shape;228;p60: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61: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34" name="Google Shape;234;p61: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62:notes"/>
          <p:cNvSpPr txBox="1">
            <a:spLocks noGrp="1"/>
          </p:cNvSpPr>
          <p:nvPr>
            <p:ph type="body" idx="1"/>
          </p:nvPr>
        </p:nvSpPr>
        <p:spPr>
          <a:xfrm>
            <a:off x="756000" y="5078520"/>
            <a:ext cx="6047640" cy="48110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42" name="Google Shape;242;p62:notes"/>
          <p:cNvSpPr>
            <a:spLocks noGrp="1" noRot="1" noChangeAspect="1"/>
          </p:cNvSpPr>
          <p:nvPr>
            <p:ph type="sldImg" idx="2"/>
          </p:nvPr>
        </p:nvSpPr>
        <p:spPr>
          <a:xfrm>
            <a:off x="1108075" y="812800"/>
            <a:ext cx="5343525" cy="400843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6"/>
        <p:cNvGrpSpPr/>
        <p:nvPr/>
      </p:nvGrpSpPr>
      <p:grpSpPr>
        <a:xfrm>
          <a:off x="0" y="0"/>
          <a:ext cx="0" cy="0"/>
          <a:chOff x="0" y="0"/>
          <a:chExt cx="0" cy="0"/>
        </a:xfrm>
      </p:grpSpPr>
      <p:sp>
        <p:nvSpPr>
          <p:cNvPr id="17" name="Google Shape;17;p70"/>
          <p:cNvSpPr txBox="1">
            <a:spLocks noGrp="1"/>
          </p:cNvSpPr>
          <p:nvPr>
            <p:ph type="title"/>
          </p:nvPr>
        </p:nvSpPr>
        <p:spPr>
          <a:xfrm>
            <a:off x="457200" y="274680"/>
            <a:ext cx="8229240" cy="1142640"/>
          </a:xfrm>
          <a:prstGeom prst="rect">
            <a:avLst/>
          </a:prstGeom>
          <a:noFill/>
          <a:ln>
            <a:noFill/>
          </a:ln>
        </p:spPr>
        <p:txBody>
          <a:bodyPr spcFirstLastPara="1" wrap="square" lIns="0" tIns="0" rIns="0" bIns="0" anchor="ctr" anchorCtr="0">
            <a:noAutofit/>
          </a:bodyPr>
          <a:lstStyle>
            <a:lvl1pPr lvl="0" algn="ctr">
              <a:lnSpc>
                <a:spcPct val="90000"/>
              </a:lnSpc>
              <a:spcBef>
                <a:spcPts val="0"/>
              </a:spcBef>
              <a:spcAft>
                <a:spcPts val="0"/>
              </a:spcAft>
              <a:buClr>
                <a:schemeClr val="dk1"/>
              </a:buClr>
              <a:buSzPts val="1400"/>
              <a:buFont typeface="Twentieth Centur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70"/>
          <p:cNvSpPr txBox="1">
            <a:spLocks noGrp="1"/>
          </p:cNvSpPr>
          <p:nvPr>
            <p:ph type="subTitle" idx="1"/>
          </p:nvPr>
        </p:nvSpPr>
        <p:spPr>
          <a:xfrm>
            <a:off x="457200" y="1600200"/>
            <a:ext cx="8229240" cy="4525560"/>
          </a:xfrm>
          <a:prstGeom prst="rect">
            <a:avLst/>
          </a:prstGeom>
          <a:noFill/>
          <a:ln>
            <a:noFill/>
          </a:ln>
        </p:spPr>
        <p:txBody>
          <a:bodyPr spcFirstLastPara="1" wrap="square" lIns="0" tIns="0" rIns="0" bIns="0" anchor="ctr" anchorCtr="0">
            <a:normAutofit/>
          </a:bodyPr>
          <a:lstStyle>
            <a:lvl1pPr lvl="0" algn="l">
              <a:lnSpc>
                <a:spcPct val="120000"/>
              </a:lnSpc>
              <a:spcBef>
                <a:spcPts val="0"/>
              </a:spcBef>
              <a:spcAft>
                <a:spcPts val="0"/>
              </a:spcAft>
              <a:buSzPts val="1400"/>
              <a:buNone/>
              <a:defRPr/>
            </a:lvl1pPr>
            <a:lvl2pPr lvl="1" algn="l">
              <a:lnSpc>
                <a:spcPct val="120000"/>
              </a:lnSpc>
              <a:spcBef>
                <a:spcPts val="0"/>
              </a:spcBef>
              <a:spcAft>
                <a:spcPts val="0"/>
              </a:spcAft>
              <a:buSzPts val="1400"/>
              <a:buNone/>
              <a:defRPr/>
            </a:lvl2pPr>
            <a:lvl3pPr lvl="2" algn="l">
              <a:lnSpc>
                <a:spcPct val="120000"/>
              </a:lnSpc>
              <a:spcBef>
                <a:spcPts val="0"/>
              </a:spcBef>
              <a:spcAft>
                <a:spcPts val="0"/>
              </a:spcAft>
              <a:buSzPts val="1400"/>
              <a:buNone/>
              <a:defRPr/>
            </a:lvl3pPr>
            <a:lvl4pPr lvl="3" algn="l">
              <a:lnSpc>
                <a:spcPct val="120000"/>
              </a:lnSpc>
              <a:spcBef>
                <a:spcPts val="0"/>
              </a:spcBef>
              <a:spcAft>
                <a:spcPts val="0"/>
              </a:spcAft>
              <a:buSzPts val="1400"/>
              <a:buNone/>
              <a:defRPr/>
            </a:lvl4pPr>
            <a:lvl5pPr lvl="4" algn="l">
              <a:lnSpc>
                <a:spcPct val="120000"/>
              </a:lnSpc>
              <a:spcBef>
                <a:spcPts val="0"/>
              </a:spcBef>
              <a:spcAft>
                <a:spcPts val="0"/>
              </a:spcAft>
              <a:buSzPts val="1400"/>
              <a:buNone/>
              <a:defRPr/>
            </a:lvl5pPr>
            <a:lvl6pPr lvl="5" algn="l">
              <a:lnSpc>
                <a:spcPct val="120000"/>
              </a:lnSpc>
              <a:spcBef>
                <a:spcPts val="0"/>
              </a:spcBef>
              <a:spcAft>
                <a:spcPts val="0"/>
              </a:spcAft>
              <a:buSzPts val="1400"/>
              <a:buNone/>
              <a:defRPr/>
            </a:lvl6pPr>
            <a:lvl7pPr lvl="6" algn="l">
              <a:lnSpc>
                <a:spcPct val="120000"/>
              </a:lnSpc>
              <a:spcBef>
                <a:spcPts val="0"/>
              </a:spcBef>
              <a:spcAft>
                <a:spcPts val="0"/>
              </a:spcAft>
              <a:buSzPts val="1400"/>
              <a:buNone/>
              <a:defRPr/>
            </a:lvl7pPr>
            <a:lvl8pPr lvl="7" algn="l">
              <a:lnSpc>
                <a:spcPct val="120000"/>
              </a:lnSpc>
              <a:spcBef>
                <a:spcPts val="0"/>
              </a:spcBef>
              <a:spcAft>
                <a:spcPts val="0"/>
              </a:spcAft>
              <a:buSzPts val="1400"/>
              <a:buNone/>
              <a:defRPr/>
            </a:lvl8pPr>
            <a:lvl9pPr lvl="8" algn="l">
              <a:lnSpc>
                <a:spcPct val="12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7"/>
        <p:cNvGrpSpPr/>
        <p:nvPr/>
      </p:nvGrpSpPr>
      <p:grpSpPr>
        <a:xfrm>
          <a:off x="0" y="0"/>
          <a:ext cx="0" cy="0"/>
          <a:chOff x="0" y="0"/>
          <a:chExt cx="0" cy="0"/>
        </a:xfrm>
      </p:grpSpPr>
      <p:pic>
        <p:nvPicPr>
          <p:cNvPr id="78" name="Google Shape;78;p79"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79" name="Google Shape;79;p79"/>
          <p:cNvSpPr txBox="1">
            <a:spLocks noGrp="1"/>
          </p:cNvSpPr>
          <p:nvPr>
            <p:ph type="title"/>
          </p:nvPr>
        </p:nvSpPr>
        <p:spPr>
          <a:xfrm>
            <a:off x="685332" y="609600"/>
            <a:ext cx="4129618" cy="2023254"/>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79"/>
          <p:cNvSpPr>
            <a:spLocks noGrp="1"/>
          </p:cNvSpPr>
          <p:nvPr>
            <p:ph type="pic" idx="2"/>
          </p:nvPr>
        </p:nvSpPr>
        <p:spPr>
          <a:xfrm>
            <a:off x="5004270" y="609601"/>
            <a:ext cx="3005851" cy="5181600"/>
          </a:xfrm>
          <a:prstGeom prst="roundRect">
            <a:avLst>
              <a:gd name="adj" fmla="val 4943"/>
            </a:avLst>
          </a:prstGeom>
          <a:noFill/>
          <a:ln w="82550" cap="sq" cmpd="sng">
            <a:solidFill>
              <a:srgbClr val="EAEAEA"/>
            </a:solidFill>
            <a:prstDash val="solid"/>
            <a:miter lim="800000"/>
            <a:headEnd type="none" w="sm" len="sm"/>
            <a:tailEnd type="none" w="sm" len="sm"/>
          </a:ln>
        </p:spPr>
      </p:sp>
      <p:sp>
        <p:nvSpPr>
          <p:cNvPr id="81" name="Google Shape;81;p79"/>
          <p:cNvSpPr txBox="1">
            <a:spLocks noGrp="1"/>
          </p:cNvSpPr>
          <p:nvPr>
            <p:ph type="body" idx="1"/>
          </p:nvPr>
        </p:nvSpPr>
        <p:spPr>
          <a:xfrm>
            <a:off x="685346" y="2632853"/>
            <a:ext cx="4129604" cy="3158347"/>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82" name="Google Shape;82;p79"/>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79"/>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79"/>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5"/>
        <p:cNvGrpSpPr/>
        <p:nvPr/>
      </p:nvGrpSpPr>
      <p:grpSpPr>
        <a:xfrm>
          <a:off x="0" y="0"/>
          <a:ext cx="0" cy="0"/>
          <a:chOff x="0" y="0"/>
          <a:chExt cx="0" cy="0"/>
        </a:xfrm>
      </p:grpSpPr>
      <p:pic>
        <p:nvPicPr>
          <p:cNvPr id="86" name="Google Shape;86;p80"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87" name="Google Shape;87;p80"/>
          <p:cNvSpPr txBox="1">
            <a:spLocks noGrp="1"/>
          </p:cNvSpPr>
          <p:nvPr>
            <p:ph type="title"/>
          </p:nvPr>
        </p:nvSpPr>
        <p:spPr>
          <a:xfrm>
            <a:off x="685346" y="4289374"/>
            <a:ext cx="7773324" cy="81161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80"/>
          <p:cNvSpPr>
            <a:spLocks noGrp="1"/>
          </p:cNvSpPr>
          <p:nvPr>
            <p:ph type="pic" idx="2"/>
          </p:nvPr>
        </p:nvSpPr>
        <p:spPr>
          <a:xfrm>
            <a:off x="888558" y="698261"/>
            <a:ext cx="7366899" cy="3214136"/>
          </a:xfrm>
          <a:prstGeom prst="roundRect">
            <a:avLst>
              <a:gd name="adj" fmla="val 4944"/>
            </a:avLst>
          </a:prstGeom>
          <a:noFill/>
          <a:ln w="82550" cap="sq" cmpd="sng">
            <a:solidFill>
              <a:srgbClr val="EAEAEA"/>
            </a:solidFill>
            <a:prstDash val="solid"/>
            <a:miter lim="800000"/>
            <a:headEnd type="none" w="sm" len="sm"/>
            <a:tailEnd type="none" w="sm" len="sm"/>
          </a:ln>
        </p:spPr>
      </p:sp>
      <p:sp>
        <p:nvSpPr>
          <p:cNvPr id="89" name="Google Shape;89;p80"/>
          <p:cNvSpPr txBox="1">
            <a:spLocks noGrp="1"/>
          </p:cNvSpPr>
          <p:nvPr>
            <p:ph type="body" idx="1"/>
          </p:nvPr>
        </p:nvSpPr>
        <p:spPr>
          <a:xfrm>
            <a:off x="685331" y="5108728"/>
            <a:ext cx="7773339" cy="682472"/>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90" name="Google Shape;90;p80"/>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80"/>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80"/>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93"/>
        <p:cNvGrpSpPr/>
        <p:nvPr/>
      </p:nvGrpSpPr>
      <p:grpSpPr>
        <a:xfrm>
          <a:off x="0" y="0"/>
          <a:ext cx="0" cy="0"/>
          <a:chOff x="0" y="0"/>
          <a:chExt cx="0" cy="0"/>
        </a:xfrm>
      </p:grpSpPr>
      <p:pic>
        <p:nvPicPr>
          <p:cNvPr id="94" name="Google Shape;94;p81"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95" name="Google Shape;95;p81"/>
          <p:cNvSpPr txBox="1">
            <a:spLocks noGrp="1"/>
          </p:cNvSpPr>
          <p:nvPr>
            <p:ph type="title"/>
          </p:nvPr>
        </p:nvSpPr>
        <p:spPr>
          <a:xfrm>
            <a:off x="685331" y="609600"/>
            <a:ext cx="7773339" cy="342724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6" name="Google Shape;96;p81"/>
          <p:cNvSpPr txBox="1">
            <a:spLocks noGrp="1"/>
          </p:cNvSpPr>
          <p:nvPr>
            <p:ph type="body" idx="1"/>
          </p:nvPr>
        </p:nvSpPr>
        <p:spPr>
          <a:xfrm>
            <a:off x="685331" y="4204821"/>
            <a:ext cx="7773339" cy="1586380"/>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97" name="Google Shape;97;p81"/>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81"/>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81"/>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00"/>
        <p:cNvGrpSpPr/>
        <p:nvPr/>
      </p:nvGrpSpPr>
      <p:grpSpPr>
        <a:xfrm>
          <a:off x="0" y="0"/>
          <a:ext cx="0" cy="0"/>
          <a:chOff x="0" y="0"/>
          <a:chExt cx="0" cy="0"/>
        </a:xfrm>
      </p:grpSpPr>
      <p:pic>
        <p:nvPicPr>
          <p:cNvPr id="101" name="Google Shape;101;p82"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102" name="Google Shape;102;p82"/>
          <p:cNvSpPr txBox="1">
            <a:spLocks noGrp="1"/>
          </p:cNvSpPr>
          <p:nvPr>
            <p:ph type="title"/>
          </p:nvPr>
        </p:nvSpPr>
        <p:spPr>
          <a:xfrm>
            <a:off x="1084659" y="872588"/>
            <a:ext cx="6977064" cy="272991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3" name="Google Shape;103;p82"/>
          <p:cNvSpPr txBox="1">
            <a:spLocks noGrp="1"/>
          </p:cNvSpPr>
          <p:nvPr>
            <p:ph type="body" idx="1"/>
          </p:nvPr>
        </p:nvSpPr>
        <p:spPr>
          <a:xfrm>
            <a:off x="1290484" y="3610032"/>
            <a:ext cx="6564224" cy="59478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04" name="Google Shape;104;p82"/>
          <p:cNvSpPr txBox="1">
            <a:spLocks noGrp="1"/>
          </p:cNvSpPr>
          <p:nvPr>
            <p:ph type="body" idx="2"/>
          </p:nvPr>
        </p:nvSpPr>
        <p:spPr>
          <a:xfrm>
            <a:off x="685331" y="4372797"/>
            <a:ext cx="7773339" cy="1421053"/>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05" name="Google Shape;105;p82"/>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82"/>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82"/>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08" name="Google Shape;108;p82"/>
          <p:cNvSpPr txBox="1"/>
          <p:nvPr/>
        </p:nvSpPr>
        <p:spPr>
          <a:xfrm>
            <a:off x="737626" y="887859"/>
            <a:ext cx="546888"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8000"/>
              <a:buFont typeface="Twentieth Century"/>
              <a:buNone/>
            </a:pPr>
            <a:r>
              <a:rPr lang="en-US" sz="8000" b="0" cap="none">
                <a:solidFill>
                  <a:schemeClr val="dk1"/>
                </a:solidFill>
                <a:latin typeface="Twentieth Century"/>
                <a:ea typeface="Twentieth Century"/>
                <a:cs typeface="Twentieth Century"/>
                <a:sym typeface="Twentieth Century"/>
              </a:rPr>
              <a:t>“</a:t>
            </a:r>
            <a:endParaRPr/>
          </a:p>
        </p:txBody>
      </p:sp>
      <p:sp>
        <p:nvSpPr>
          <p:cNvPr id="109" name="Google Shape;109;p82"/>
          <p:cNvSpPr txBox="1"/>
          <p:nvPr/>
        </p:nvSpPr>
        <p:spPr>
          <a:xfrm>
            <a:off x="7850130" y="3120015"/>
            <a:ext cx="553641"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8000"/>
              <a:buFont typeface="Twentieth Century"/>
              <a:buNone/>
            </a:pPr>
            <a:r>
              <a:rPr lang="en-US" sz="8000" b="0" cap="none">
                <a:solidFill>
                  <a:schemeClr val="dk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10"/>
        <p:cNvGrpSpPr/>
        <p:nvPr/>
      </p:nvGrpSpPr>
      <p:grpSpPr>
        <a:xfrm>
          <a:off x="0" y="0"/>
          <a:ext cx="0" cy="0"/>
          <a:chOff x="0" y="0"/>
          <a:chExt cx="0" cy="0"/>
        </a:xfrm>
      </p:grpSpPr>
      <p:pic>
        <p:nvPicPr>
          <p:cNvPr id="111" name="Google Shape;111;p83"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112" name="Google Shape;112;p83"/>
          <p:cNvSpPr txBox="1">
            <a:spLocks noGrp="1"/>
          </p:cNvSpPr>
          <p:nvPr>
            <p:ph type="title"/>
          </p:nvPr>
        </p:nvSpPr>
        <p:spPr>
          <a:xfrm>
            <a:off x="685331" y="2138722"/>
            <a:ext cx="7773339" cy="251183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83"/>
          <p:cNvSpPr txBox="1">
            <a:spLocks noGrp="1"/>
          </p:cNvSpPr>
          <p:nvPr>
            <p:ph type="body" idx="1"/>
          </p:nvPr>
        </p:nvSpPr>
        <p:spPr>
          <a:xfrm>
            <a:off x="685331" y="4662335"/>
            <a:ext cx="7773339" cy="114064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114" name="Google Shape;114;p83"/>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83"/>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83"/>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17"/>
        <p:cNvGrpSpPr/>
        <p:nvPr/>
      </p:nvGrpSpPr>
      <p:grpSpPr>
        <a:xfrm>
          <a:off x="0" y="0"/>
          <a:ext cx="0" cy="0"/>
          <a:chOff x="0" y="0"/>
          <a:chExt cx="0" cy="0"/>
        </a:xfrm>
      </p:grpSpPr>
      <p:pic>
        <p:nvPicPr>
          <p:cNvPr id="118" name="Google Shape;118;p84"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119" name="Google Shape;119;p84"/>
          <p:cNvSpPr txBox="1">
            <a:spLocks noGrp="1"/>
          </p:cNvSpPr>
          <p:nvPr>
            <p:ph type="title"/>
          </p:nvPr>
        </p:nvSpPr>
        <p:spPr>
          <a:xfrm>
            <a:off x="685331" y="609600"/>
            <a:ext cx="7773339" cy="160509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84"/>
          <p:cNvSpPr txBox="1">
            <a:spLocks noGrp="1"/>
          </p:cNvSpPr>
          <p:nvPr>
            <p:ph type="body" idx="1"/>
          </p:nvPr>
        </p:nvSpPr>
        <p:spPr>
          <a:xfrm>
            <a:off x="685331" y="2367093"/>
            <a:ext cx="2474232" cy="576262"/>
          </a:xfrm>
          <a:prstGeom prst="rect">
            <a:avLst/>
          </a:prstGeom>
          <a:noFill/>
          <a:ln>
            <a:noFill/>
          </a:ln>
        </p:spPr>
        <p:txBody>
          <a:bodyPr spcFirstLastPara="1" wrap="square" lIns="91425" tIns="45700" rIns="91425" bIns="45700" anchor="b" anchorCtr="0">
            <a:noAutofit/>
          </a:bodyPr>
          <a:lstStyle>
            <a:lvl1pPr marL="457200" lvl="0" indent="-228600" algn="ctr">
              <a:lnSpc>
                <a:spcPct val="7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1" name="Google Shape;121;p84"/>
          <p:cNvSpPr txBox="1">
            <a:spLocks noGrp="1"/>
          </p:cNvSpPr>
          <p:nvPr>
            <p:ph type="body" idx="2"/>
          </p:nvPr>
        </p:nvSpPr>
        <p:spPr>
          <a:xfrm>
            <a:off x="685331" y="2943356"/>
            <a:ext cx="2474232"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2" name="Google Shape;122;p84"/>
          <p:cNvSpPr txBox="1">
            <a:spLocks noGrp="1"/>
          </p:cNvSpPr>
          <p:nvPr>
            <p:ph type="body" idx="3"/>
          </p:nvPr>
        </p:nvSpPr>
        <p:spPr>
          <a:xfrm>
            <a:off x="3339292" y="2367093"/>
            <a:ext cx="246864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7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3" name="Google Shape;123;p84"/>
          <p:cNvSpPr txBox="1">
            <a:spLocks noGrp="1"/>
          </p:cNvSpPr>
          <p:nvPr>
            <p:ph type="body" idx="4"/>
          </p:nvPr>
        </p:nvSpPr>
        <p:spPr>
          <a:xfrm>
            <a:off x="3331012" y="2943356"/>
            <a:ext cx="2477513"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4" name="Google Shape;124;p84"/>
          <p:cNvSpPr txBox="1">
            <a:spLocks noGrp="1"/>
          </p:cNvSpPr>
          <p:nvPr>
            <p:ph type="body" idx="5"/>
          </p:nvPr>
        </p:nvSpPr>
        <p:spPr>
          <a:xfrm>
            <a:off x="5979974" y="2367093"/>
            <a:ext cx="2478696" cy="576262"/>
          </a:xfrm>
          <a:prstGeom prst="rect">
            <a:avLst/>
          </a:prstGeom>
          <a:noFill/>
          <a:ln>
            <a:noFill/>
          </a:ln>
        </p:spPr>
        <p:txBody>
          <a:bodyPr spcFirstLastPara="1" wrap="square" lIns="91425" tIns="45700" rIns="91425" bIns="45700" anchor="b" anchorCtr="0">
            <a:noAutofit/>
          </a:bodyPr>
          <a:lstStyle>
            <a:lvl1pPr marL="457200" lvl="0" indent="-228600" algn="ctr">
              <a:lnSpc>
                <a:spcPct val="75000"/>
              </a:lnSpc>
              <a:spcBef>
                <a:spcPts val="1000"/>
              </a:spcBef>
              <a:spcAft>
                <a:spcPts val="0"/>
              </a:spcAft>
              <a:buSzPts val="2400"/>
              <a:buNone/>
              <a:defRPr sz="24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25" name="Google Shape;125;p84"/>
          <p:cNvSpPr txBox="1">
            <a:spLocks noGrp="1"/>
          </p:cNvSpPr>
          <p:nvPr>
            <p:ph type="body" idx="6"/>
          </p:nvPr>
        </p:nvSpPr>
        <p:spPr>
          <a:xfrm>
            <a:off x="5979974" y="2943356"/>
            <a:ext cx="2478696" cy="2847845"/>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26" name="Google Shape;126;p84"/>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84"/>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84"/>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29"/>
        <p:cNvGrpSpPr/>
        <p:nvPr/>
      </p:nvGrpSpPr>
      <p:grpSpPr>
        <a:xfrm>
          <a:off x="0" y="0"/>
          <a:ext cx="0" cy="0"/>
          <a:chOff x="0" y="0"/>
          <a:chExt cx="0" cy="0"/>
        </a:xfrm>
      </p:grpSpPr>
      <p:pic>
        <p:nvPicPr>
          <p:cNvPr id="130" name="Google Shape;130;p85"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131" name="Google Shape;131;p85"/>
          <p:cNvSpPr txBox="1">
            <a:spLocks noGrp="1"/>
          </p:cNvSpPr>
          <p:nvPr>
            <p:ph type="title"/>
          </p:nvPr>
        </p:nvSpPr>
        <p:spPr>
          <a:xfrm>
            <a:off x="685331" y="610772"/>
            <a:ext cx="7773339" cy="160392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85"/>
          <p:cNvSpPr txBox="1">
            <a:spLocks noGrp="1"/>
          </p:cNvSpPr>
          <p:nvPr>
            <p:ph type="body" idx="1"/>
          </p:nvPr>
        </p:nvSpPr>
        <p:spPr>
          <a:xfrm>
            <a:off x="685331" y="4204820"/>
            <a:ext cx="2472307" cy="576262"/>
          </a:xfrm>
          <a:prstGeom prst="rect">
            <a:avLst/>
          </a:prstGeom>
          <a:noFill/>
          <a:ln>
            <a:noFill/>
          </a:ln>
        </p:spPr>
        <p:txBody>
          <a:bodyPr spcFirstLastPara="1" wrap="square" lIns="91425" tIns="45700" rIns="91425" bIns="45700" anchor="b" anchorCtr="0">
            <a:noAutofit/>
          </a:bodyPr>
          <a:lstStyle>
            <a:lvl1pPr marL="457200" lvl="0" indent="-228600" algn="ctr">
              <a:lnSpc>
                <a:spcPct val="7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3" name="Google Shape;133;p85"/>
          <p:cNvSpPr>
            <a:spLocks noGrp="1"/>
          </p:cNvSpPr>
          <p:nvPr>
            <p:ph type="pic" idx="2"/>
          </p:nvPr>
        </p:nvSpPr>
        <p:spPr>
          <a:xfrm>
            <a:off x="685331" y="2367093"/>
            <a:ext cx="2472307" cy="1524000"/>
          </a:xfrm>
          <a:prstGeom prst="roundRect">
            <a:avLst>
              <a:gd name="adj" fmla="val 9363"/>
            </a:avLst>
          </a:prstGeom>
          <a:noFill/>
          <a:ln w="82550" cap="sq" cmpd="sng">
            <a:solidFill>
              <a:srgbClr val="EAEAEA"/>
            </a:solidFill>
            <a:prstDash val="solid"/>
            <a:miter lim="800000"/>
            <a:headEnd type="none" w="sm" len="sm"/>
            <a:tailEnd type="none" w="sm" len="sm"/>
          </a:ln>
        </p:spPr>
      </p:sp>
      <p:sp>
        <p:nvSpPr>
          <p:cNvPr id="134" name="Google Shape;134;p85"/>
          <p:cNvSpPr txBox="1">
            <a:spLocks noGrp="1"/>
          </p:cNvSpPr>
          <p:nvPr>
            <p:ph type="body" idx="3"/>
          </p:nvPr>
        </p:nvSpPr>
        <p:spPr>
          <a:xfrm>
            <a:off x="685331" y="4781082"/>
            <a:ext cx="2472307" cy="101011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5" name="Google Shape;135;p85"/>
          <p:cNvSpPr txBox="1">
            <a:spLocks noGrp="1"/>
          </p:cNvSpPr>
          <p:nvPr>
            <p:ph type="body" idx="4"/>
          </p:nvPr>
        </p:nvSpPr>
        <p:spPr>
          <a:xfrm>
            <a:off x="3332069" y="4204820"/>
            <a:ext cx="247637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7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6" name="Google Shape;136;p85"/>
          <p:cNvSpPr>
            <a:spLocks noGrp="1"/>
          </p:cNvSpPr>
          <p:nvPr>
            <p:ph type="pic" idx="5"/>
          </p:nvPr>
        </p:nvSpPr>
        <p:spPr>
          <a:xfrm>
            <a:off x="3331011" y="2367093"/>
            <a:ext cx="2477514" cy="1524000"/>
          </a:xfrm>
          <a:prstGeom prst="roundRect">
            <a:avLst>
              <a:gd name="adj" fmla="val 8841"/>
            </a:avLst>
          </a:prstGeom>
          <a:noFill/>
          <a:ln w="82550" cap="sq" cmpd="sng">
            <a:solidFill>
              <a:srgbClr val="EAEAEA"/>
            </a:solidFill>
            <a:prstDash val="solid"/>
            <a:miter lim="800000"/>
            <a:headEnd type="none" w="sm" len="sm"/>
            <a:tailEnd type="none" w="sm" len="sm"/>
          </a:ln>
        </p:spPr>
      </p:sp>
      <p:sp>
        <p:nvSpPr>
          <p:cNvPr id="137" name="Google Shape;137;p85"/>
          <p:cNvSpPr txBox="1">
            <a:spLocks noGrp="1"/>
          </p:cNvSpPr>
          <p:nvPr>
            <p:ph type="body" idx="6"/>
          </p:nvPr>
        </p:nvSpPr>
        <p:spPr>
          <a:xfrm>
            <a:off x="3331011" y="4781081"/>
            <a:ext cx="2477514" cy="1010119"/>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38" name="Google Shape;138;p85"/>
          <p:cNvSpPr txBox="1">
            <a:spLocks noGrp="1"/>
          </p:cNvSpPr>
          <p:nvPr>
            <p:ph type="body" idx="7"/>
          </p:nvPr>
        </p:nvSpPr>
        <p:spPr>
          <a:xfrm>
            <a:off x="5979974" y="4204820"/>
            <a:ext cx="2475511" cy="576262"/>
          </a:xfrm>
          <a:prstGeom prst="rect">
            <a:avLst/>
          </a:prstGeom>
          <a:noFill/>
          <a:ln>
            <a:noFill/>
          </a:ln>
        </p:spPr>
        <p:txBody>
          <a:bodyPr spcFirstLastPara="1" wrap="square" lIns="91425" tIns="45700" rIns="91425" bIns="45700" anchor="b" anchorCtr="0">
            <a:noAutofit/>
          </a:bodyPr>
          <a:lstStyle>
            <a:lvl1pPr marL="457200" lvl="0" indent="-228600" algn="ctr">
              <a:lnSpc>
                <a:spcPct val="75000"/>
              </a:lnSpc>
              <a:spcBef>
                <a:spcPts val="1000"/>
              </a:spcBef>
              <a:spcAft>
                <a:spcPts val="0"/>
              </a:spcAft>
              <a:buSzPts val="2200"/>
              <a:buNone/>
              <a:defRPr sz="22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139" name="Google Shape;139;p85"/>
          <p:cNvSpPr>
            <a:spLocks noGrp="1"/>
          </p:cNvSpPr>
          <p:nvPr>
            <p:ph type="pic" idx="8"/>
          </p:nvPr>
        </p:nvSpPr>
        <p:spPr>
          <a:xfrm>
            <a:off x="5979974" y="2367093"/>
            <a:ext cx="2478696" cy="1524000"/>
          </a:xfrm>
          <a:prstGeom prst="roundRect">
            <a:avLst>
              <a:gd name="adj" fmla="val 8841"/>
            </a:avLst>
          </a:prstGeom>
          <a:noFill/>
          <a:ln w="82550" cap="sq" cmpd="sng">
            <a:solidFill>
              <a:srgbClr val="EAEAEA"/>
            </a:solidFill>
            <a:prstDash val="solid"/>
            <a:miter lim="800000"/>
            <a:headEnd type="none" w="sm" len="sm"/>
            <a:tailEnd type="none" w="sm" len="sm"/>
          </a:ln>
        </p:spPr>
      </p:sp>
      <p:sp>
        <p:nvSpPr>
          <p:cNvPr id="140" name="Google Shape;140;p85"/>
          <p:cNvSpPr txBox="1">
            <a:spLocks noGrp="1"/>
          </p:cNvSpPr>
          <p:nvPr>
            <p:ph type="body" idx="9"/>
          </p:nvPr>
        </p:nvSpPr>
        <p:spPr>
          <a:xfrm>
            <a:off x="5979880" y="4781079"/>
            <a:ext cx="2478790" cy="1010121"/>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400"/>
              <a:buNone/>
              <a:defRPr sz="1400"/>
            </a:lvl1pPr>
            <a:lvl2pPr marL="914400" lvl="1" indent="-228600" algn="l">
              <a:lnSpc>
                <a:spcPct val="120000"/>
              </a:lnSpc>
              <a:spcBef>
                <a:spcPts val="500"/>
              </a:spcBef>
              <a:spcAft>
                <a:spcPts val="0"/>
              </a:spcAft>
              <a:buSzPts val="1200"/>
              <a:buNone/>
              <a:defRPr sz="1200"/>
            </a:lvl2pPr>
            <a:lvl3pPr marL="1371600" lvl="2" indent="-228600" algn="l">
              <a:lnSpc>
                <a:spcPct val="120000"/>
              </a:lnSpc>
              <a:spcBef>
                <a:spcPts val="500"/>
              </a:spcBef>
              <a:spcAft>
                <a:spcPts val="0"/>
              </a:spcAft>
              <a:buSzPts val="1000"/>
              <a:buNone/>
              <a:defRPr sz="1000"/>
            </a:lvl3pPr>
            <a:lvl4pPr marL="1828800" lvl="3" indent="-228600" algn="l">
              <a:lnSpc>
                <a:spcPct val="120000"/>
              </a:lnSpc>
              <a:spcBef>
                <a:spcPts val="500"/>
              </a:spcBef>
              <a:spcAft>
                <a:spcPts val="0"/>
              </a:spcAft>
              <a:buSzPts val="900"/>
              <a:buNone/>
              <a:defRPr sz="900"/>
            </a:lvl4pPr>
            <a:lvl5pPr marL="2286000" lvl="4" indent="-228600" algn="l">
              <a:lnSpc>
                <a:spcPct val="120000"/>
              </a:lnSpc>
              <a:spcBef>
                <a:spcPts val="500"/>
              </a:spcBef>
              <a:spcAft>
                <a:spcPts val="0"/>
              </a:spcAft>
              <a:buSzPts val="900"/>
              <a:buNone/>
              <a:defRPr sz="900"/>
            </a:lvl5pPr>
            <a:lvl6pPr marL="2743200" lvl="5" indent="-228600" algn="l">
              <a:lnSpc>
                <a:spcPct val="120000"/>
              </a:lnSpc>
              <a:spcBef>
                <a:spcPts val="500"/>
              </a:spcBef>
              <a:spcAft>
                <a:spcPts val="0"/>
              </a:spcAft>
              <a:buSzPts val="900"/>
              <a:buNone/>
              <a:defRPr sz="900"/>
            </a:lvl6pPr>
            <a:lvl7pPr marL="3200400" lvl="6" indent="-228600" algn="l">
              <a:lnSpc>
                <a:spcPct val="120000"/>
              </a:lnSpc>
              <a:spcBef>
                <a:spcPts val="500"/>
              </a:spcBef>
              <a:spcAft>
                <a:spcPts val="0"/>
              </a:spcAft>
              <a:buSzPts val="900"/>
              <a:buNone/>
              <a:defRPr sz="900"/>
            </a:lvl7pPr>
            <a:lvl8pPr marL="3657600" lvl="7" indent="-228600" algn="l">
              <a:lnSpc>
                <a:spcPct val="120000"/>
              </a:lnSpc>
              <a:spcBef>
                <a:spcPts val="500"/>
              </a:spcBef>
              <a:spcAft>
                <a:spcPts val="0"/>
              </a:spcAft>
              <a:buSzPts val="900"/>
              <a:buNone/>
              <a:defRPr sz="900"/>
            </a:lvl8pPr>
            <a:lvl9pPr marL="4114800" lvl="8" indent="-228600" algn="l">
              <a:lnSpc>
                <a:spcPct val="120000"/>
              </a:lnSpc>
              <a:spcBef>
                <a:spcPts val="500"/>
              </a:spcBef>
              <a:spcAft>
                <a:spcPts val="0"/>
              </a:spcAft>
              <a:buSzPts val="900"/>
              <a:buNone/>
              <a:defRPr sz="900"/>
            </a:lvl9pPr>
          </a:lstStyle>
          <a:p>
            <a:endParaRPr/>
          </a:p>
        </p:txBody>
      </p:sp>
      <p:sp>
        <p:nvSpPr>
          <p:cNvPr id="141" name="Google Shape;141;p85"/>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85"/>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85"/>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4"/>
        <p:cNvGrpSpPr/>
        <p:nvPr/>
      </p:nvGrpSpPr>
      <p:grpSpPr>
        <a:xfrm>
          <a:off x="0" y="0"/>
          <a:ext cx="0" cy="0"/>
          <a:chOff x="0" y="0"/>
          <a:chExt cx="0" cy="0"/>
        </a:xfrm>
      </p:grpSpPr>
      <p:pic>
        <p:nvPicPr>
          <p:cNvPr id="145" name="Google Shape;145;p86"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146" name="Google Shape;146;p86"/>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7" name="Google Shape;147;p86"/>
          <p:cNvSpPr txBox="1">
            <a:spLocks noGrp="1"/>
          </p:cNvSpPr>
          <p:nvPr>
            <p:ph type="body" idx="1"/>
          </p:nvPr>
        </p:nvSpPr>
        <p:spPr>
          <a:xfrm rot="5400000">
            <a:off x="2859947" y="192478"/>
            <a:ext cx="3424107" cy="7773339"/>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48" name="Google Shape;148;p86"/>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86"/>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86"/>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51"/>
        <p:cNvGrpSpPr/>
        <p:nvPr/>
      </p:nvGrpSpPr>
      <p:grpSpPr>
        <a:xfrm>
          <a:off x="0" y="0"/>
          <a:ext cx="0" cy="0"/>
          <a:chOff x="0" y="0"/>
          <a:chExt cx="0" cy="0"/>
        </a:xfrm>
      </p:grpSpPr>
      <p:pic>
        <p:nvPicPr>
          <p:cNvPr id="152" name="Google Shape;152;p87"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153" name="Google Shape;153;p87"/>
          <p:cNvSpPr txBox="1">
            <a:spLocks noGrp="1"/>
          </p:cNvSpPr>
          <p:nvPr>
            <p:ph type="title"/>
          </p:nvPr>
        </p:nvSpPr>
        <p:spPr>
          <a:xfrm rot="5400000">
            <a:off x="4910373" y="2242904"/>
            <a:ext cx="5181599" cy="19149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600"/>
              <a:buFont typeface="Twentieth Century"/>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4" name="Google Shape;154;p87"/>
          <p:cNvSpPr txBox="1">
            <a:spLocks noGrp="1"/>
          </p:cNvSpPr>
          <p:nvPr>
            <p:ph type="body" idx="1"/>
          </p:nvPr>
        </p:nvSpPr>
        <p:spPr>
          <a:xfrm rot="5400000">
            <a:off x="966553" y="328380"/>
            <a:ext cx="5181599" cy="5744043"/>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155" name="Google Shape;155;p87"/>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87"/>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87"/>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pic>
        <p:nvPicPr>
          <p:cNvPr id="20" name="Google Shape;20;p71"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21" name="Google Shape;21;p71"/>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71"/>
          <p:cNvSpPr txBox="1">
            <a:spLocks noGrp="1"/>
          </p:cNvSpPr>
          <p:nvPr>
            <p:ph type="body" idx="1"/>
          </p:nvPr>
        </p:nvSpPr>
        <p:spPr>
          <a:xfrm>
            <a:off x="685330" y="2367093"/>
            <a:ext cx="7772870"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23" name="Google Shape;23;p71"/>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71"/>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71"/>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6"/>
        <p:cNvGrpSpPr/>
        <p:nvPr/>
      </p:nvGrpSpPr>
      <p:grpSpPr>
        <a:xfrm>
          <a:off x="0" y="0"/>
          <a:ext cx="0" cy="0"/>
          <a:chOff x="0" y="0"/>
          <a:chExt cx="0" cy="0"/>
        </a:xfrm>
      </p:grpSpPr>
      <p:pic>
        <p:nvPicPr>
          <p:cNvPr id="27" name="Google Shape;27;p72"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28" name="Google Shape;28;p72"/>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72"/>
          <p:cNvSpPr txBox="1">
            <a:spLocks noGrp="1"/>
          </p:cNvSpPr>
          <p:nvPr>
            <p:ph type="body" idx="1"/>
          </p:nvPr>
        </p:nvSpPr>
        <p:spPr>
          <a:xfrm>
            <a:off x="685330" y="2367093"/>
            <a:ext cx="3829520"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30" name="Google Shape;30;p72"/>
          <p:cNvSpPr txBox="1">
            <a:spLocks noGrp="1"/>
          </p:cNvSpPr>
          <p:nvPr>
            <p:ph type="body" idx="2"/>
          </p:nvPr>
        </p:nvSpPr>
        <p:spPr>
          <a:xfrm>
            <a:off x="4629150" y="2367093"/>
            <a:ext cx="3829050" cy="342410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31" name="Google Shape;31;p72"/>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72"/>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72"/>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4"/>
        <p:cNvGrpSpPr/>
        <p:nvPr/>
      </p:nvGrpSpPr>
      <p:grpSpPr>
        <a:xfrm>
          <a:off x="0" y="0"/>
          <a:ext cx="0" cy="0"/>
          <a:chOff x="0" y="0"/>
          <a:chExt cx="0" cy="0"/>
        </a:xfrm>
      </p:grpSpPr>
      <p:pic>
        <p:nvPicPr>
          <p:cNvPr id="35" name="Google Shape;35;p73"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36" name="Google Shape;36;p73"/>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73"/>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73"/>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9"/>
        <p:cNvGrpSpPr/>
        <p:nvPr/>
      </p:nvGrpSpPr>
      <p:grpSpPr>
        <a:xfrm>
          <a:off x="0" y="0"/>
          <a:ext cx="0" cy="0"/>
          <a:chOff x="0" y="0"/>
          <a:chExt cx="0" cy="0"/>
        </a:xfrm>
      </p:grpSpPr>
      <p:pic>
        <p:nvPicPr>
          <p:cNvPr id="40" name="Google Shape;40;p74" descr="Droplets-SD-Title-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41" name="Google Shape;41;p74"/>
          <p:cNvSpPr txBox="1">
            <a:spLocks noGrp="1"/>
          </p:cNvSpPr>
          <p:nvPr>
            <p:ph type="ctrTitle"/>
          </p:nvPr>
        </p:nvSpPr>
        <p:spPr>
          <a:xfrm>
            <a:off x="1313259" y="1300786"/>
            <a:ext cx="6517482" cy="2509213"/>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4"/>
          <p:cNvSpPr txBox="1">
            <a:spLocks noGrp="1"/>
          </p:cNvSpPr>
          <p:nvPr>
            <p:ph type="subTitle" idx="1"/>
          </p:nvPr>
        </p:nvSpPr>
        <p:spPr>
          <a:xfrm>
            <a:off x="1313259" y="3886201"/>
            <a:ext cx="6517482" cy="1371599"/>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1000"/>
              </a:spcBef>
              <a:spcAft>
                <a:spcPts val="0"/>
              </a:spcAft>
              <a:buSzPts val="2200"/>
              <a:buNone/>
              <a:defRPr sz="2200">
                <a:solidFill>
                  <a:srgbClr val="7F7F7F"/>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120000"/>
              </a:lnSpc>
              <a:spcBef>
                <a:spcPts val="500"/>
              </a:spcBef>
              <a:spcAft>
                <a:spcPts val="0"/>
              </a:spcAft>
              <a:buSzPts val="1600"/>
              <a:buNone/>
              <a:defRPr sz="1600"/>
            </a:lvl6pPr>
            <a:lvl7pPr lvl="6" algn="ctr">
              <a:lnSpc>
                <a:spcPct val="120000"/>
              </a:lnSpc>
              <a:spcBef>
                <a:spcPts val="500"/>
              </a:spcBef>
              <a:spcAft>
                <a:spcPts val="0"/>
              </a:spcAft>
              <a:buSzPts val="1600"/>
              <a:buNone/>
              <a:defRPr sz="1600"/>
            </a:lvl7pPr>
            <a:lvl8pPr lvl="7" algn="ctr">
              <a:lnSpc>
                <a:spcPct val="120000"/>
              </a:lnSpc>
              <a:spcBef>
                <a:spcPts val="500"/>
              </a:spcBef>
              <a:spcAft>
                <a:spcPts val="0"/>
              </a:spcAft>
              <a:buSzPts val="1600"/>
              <a:buNone/>
              <a:defRPr sz="1600"/>
            </a:lvl8pPr>
            <a:lvl9pPr lvl="8" algn="ctr">
              <a:lnSpc>
                <a:spcPct val="120000"/>
              </a:lnSpc>
              <a:spcBef>
                <a:spcPts val="500"/>
              </a:spcBef>
              <a:spcAft>
                <a:spcPts val="0"/>
              </a:spcAft>
              <a:buSzPts val="1600"/>
              <a:buNone/>
              <a:defRPr sz="1600"/>
            </a:lvl9pPr>
          </a:lstStyle>
          <a:p>
            <a:endParaRPr/>
          </a:p>
        </p:txBody>
      </p:sp>
      <p:sp>
        <p:nvSpPr>
          <p:cNvPr id="43" name="Google Shape;43;p74"/>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4"/>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74"/>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6"/>
        <p:cNvGrpSpPr/>
        <p:nvPr/>
      </p:nvGrpSpPr>
      <p:grpSpPr>
        <a:xfrm>
          <a:off x="0" y="0"/>
          <a:ext cx="0" cy="0"/>
          <a:chOff x="0" y="0"/>
          <a:chExt cx="0" cy="0"/>
        </a:xfrm>
      </p:grpSpPr>
      <p:pic>
        <p:nvPicPr>
          <p:cNvPr id="47" name="Google Shape;47;p75"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48" name="Google Shape;48;p75"/>
          <p:cNvSpPr txBox="1">
            <a:spLocks noGrp="1"/>
          </p:cNvSpPr>
          <p:nvPr>
            <p:ph type="title"/>
          </p:nvPr>
        </p:nvSpPr>
        <p:spPr>
          <a:xfrm>
            <a:off x="685331" y="828564"/>
            <a:ext cx="7763814" cy="2736819"/>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000"/>
              <a:buFont typeface="Twentieth Centur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5"/>
          <p:cNvSpPr txBox="1">
            <a:spLocks noGrp="1"/>
          </p:cNvSpPr>
          <p:nvPr>
            <p:ph type="body" idx="1"/>
          </p:nvPr>
        </p:nvSpPr>
        <p:spPr>
          <a:xfrm>
            <a:off x="685331" y="3657458"/>
            <a:ext cx="7763814" cy="1368183"/>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2000"/>
              <a:buNone/>
              <a:defRPr sz="2000">
                <a:solidFill>
                  <a:srgbClr val="7F7F7F"/>
                </a:solidFill>
              </a:defRPr>
            </a:lvl1pPr>
            <a:lvl2pPr marL="914400" lvl="1" indent="-228600" algn="l">
              <a:lnSpc>
                <a:spcPct val="120000"/>
              </a:lnSpc>
              <a:spcBef>
                <a:spcPts val="500"/>
              </a:spcBef>
              <a:spcAft>
                <a:spcPts val="0"/>
              </a:spcAft>
              <a:buSzPts val="2000"/>
              <a:buNone/>
              <a:defRPr sz="2000">
                <a:solidFill>
                  <a:srgbClr val="888888"/>
                </a:solidFill>
              </a:defRPr>
            </a:lvl2pPr>
            <a:lvl3pPr marL="1371600" lvl="2" indent="-228600" algn="l">
              <a:lnSpc>
                <a:spcPct val="120000"/>
              </a:lnSpc>
              <a:spcBef>
                <a:spcPts val="500"/>
              </a:spcBef>
              <a:spcAft>
                <a:spcPts val="0"/>
              </a:spcAft>
              <a:buSzPts val="1800"/>
              <a:buNone/>
              <a:defRPr sz="1800">
                <a:solidFill>
                  <a:srgbClr val="888888"/>
                </a:solidFill>
              </a:defRPr>
            </a:lvl3pPr>
            <a:lvl4pPr marL="1828800" lvl="3" indent="-228600" algn="l">
              <a:lnSpc>
                <a:spcPct val="120000"/>
              </a:lnSpc>
              <a:spcBef>
                <a:spcPts val="500"/>
              </a:spcBef>
              <a:spcAft>
                <a:spcPts val="0"/>
              </a:spcAft>
              <a:buSzPts val="1600"/>
              <a:buNone/>
              <a:defRPr sz="1600">
                <a:solidFill>
                  <a:srgbClr val="888888"/>
                </a:solidFill>
              </a:defRPr>
            </a:lvl4pPr>
            <a:lvl5pPr marL="2286000" lvl="4" indent="-228600" algn="l">
              <a:lnSpc>
                <a:spcPct val="120000"/>
              </a:lnSpc>
              <a:spcBef>
                <a:spcPts val="500"/>
              </a:spcBef>
              <a:spcAft>
                <a:spcPts val="0"/>
              </a:spcAft>
              <a:buSzPts val="1600"/>
              <a:buNone/>
              <a:defRPr sz="1600">
                <a:solidFill>
                  <a:srgbClr val="888888"/>
                </a:solidFill>
              </a:defRPr>
            </a:lvl5pPr>
            <a:lvl6pPr marL="2743200" lvl="5" indent="-228600" algn="l">
              <a:lnSpc>
                <a:spcPct val="120000"/>
              </a:lnSpc>
              <a:spcBef>
                <a:spcPts val="500"/>
              </a:spcBef>
              <a:spcAft>
                <a:spcPts val="0"/>
              </a:spcAft>
              <a:buSzPts val="1600"/>
              <a:buNone/>
              <a:defRPr sz="1600">
                <a:solidFill>
                  <a:srgbClr val="888888"/>
                </a:solidFill>
              </a:defRPr>
            </a:lvl6pPr>
            <a:lvl7pPr marL="3200400" lvl="6" indent="-228600" algn="l">
              <a:lnSpc>
                <a:spcPct val="120000"/>
              </a:lnSpc>
              <a:spcBef>
                <a:spcPts val="500"/>
              </a:spcBef>
              <a:spcAft>
                <a:spcPts val="0"/>
              </a:spcAft>
              <a:buSzPts val="1600"/>
              <a:buNone/>
              <a:defRPr sz="1600">
                <a:solidFill>
                  <a:srgbClr val="888888"/>
                </a:solidFill>
              </a:defRPr>
            </a:lvl7pPr>
            <a:lvl8pPr marL="3657600" lvl="7" indent="-228600" algn="l">
              <a:lnSpc>
                <a:spcPct val="120000"/>
              </a:lnSpc>
              <a:spcBef>
                <a:spcPts val="500"/>
              </a:spcBef>
              <a:spcAft>
                <a:spcPts val="0"/>
              </a:spcAft>
              <a:buSzPts val="1600"/>
              <a:buNone/>
              <a:defRPr sz="1600">
                <a:solidFill>
                  <a:srgbClr val="888888"/>
                </a:solidFill>
              </a:defRPr>
            </a:lvl8pPr>
            <a:lvl9pPr marL="4114800" lvl="8" indent="-228600" algn="l">
              <a:lnSpc>
                <a:spcPct val="120000"/>
              </a:lnSpc>
              <a:spcBef>
                <a:spcPts val="500"/>
              </a:spcBef>
              <a:spcAft>
                <a:spcPts val="0"/>
              </a:spcAft>
              <a:buSzPts val="1600"/>
              <a:buNone/>
              <a:defRPr sz="1600">
                <a:solidFill>
                  <a:srgbClr val="888888"/>
                </a:solidFill>
              </a:defRPr>
            </a:lvl9pPr>
          </a:lstStyle>
          <a:p>
            <a:endParaRPr/>
          </a:p>
        </p:txBody>
      </p:sp>
      <p:sp>
        <p:nvSpPr>
          <p:cNvPr id="50" name="Google Shape;50;p75"/>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5"/>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5"/>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3"/>
        <p:cNvGrpSpPr/>
        <p:nvPr/>
      </p:nvGrpSpPr>
      <p:grpSpPr>
        <a:xfrm>
          <a:off x="0" y="0"/>
          <a:ext cx="0" cy="0"/>
          <a:chOff x="0" y="0"/>
          <a:chExt cx="0" cy="0"/>
        </a:xfrm>
      </p:grpSpPr>
      <p:pic>
        <p:nvPicPr>
          <p:cNvPr id="54" name="Google Shape;54;p76"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55" name="Google Shape;55;p76"/>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76"/>
          <p:cNvSpPr txBox="1">
            <a:spLocks noGrp="1"/>
          </p:cNvSpPr>
          <p:nvPr>
            <p:ph type="body" idx="1"/>
          </p:nvPr>
        </p:nvSpPr>
        <p:spPr>
          <a:xfrm>
            <a:off x="859746" y="2371018"/>
            <a:ext cx="3655106" cy="679994"/>
          </a:xfrm>
          <a:prstGeom prst="rect">
            <a:avLst/>
          </a:prstGeom>
          <a:noFill/>
          <a:ln>
            <a:noFill/>
          </a:ln>
        </p:spPr>
        <p:txBody>
          <a:bodyPr spcFirstLastPara="1" wrap="square" lIns="91425" tIns="45700" rIns="91425" bIns="45700" anchor="b" anchorCtr="0">
            <a:noAutofit/>
          </a:bodyPr>
          <a:lstStyle>
            <a:lvl1pPr marL="457200" lvl="0" indent="-228600" algn="l">
              <a:lnSpc>
                <a:spcPct val="7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7" name="Google Shape;57;p76"/>
          <p:cNvSpPr txBox="1">
            <a:spLocks noGrp="1"/>
          </p:cNvSpPr>
          <p:nvPr>
            <p:ph type="body" idx="2"/>
          </p:nvPr>
        </p:nvSpPr>
        <p:spPr>
          <a:xfrm>
            <a:off x="685331" y="3051013"/>
            <a:ext cx="3829520"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58" name="Google Shape;58;p76"/>
          <p:cNvSpPr txBox="1">
            <a:spLocks noGrp="1"/>
          </p:cNvSpPr>
          <p:nvPr>
            <p:ph type="body" idx="3"/>
          </p:nvPr>
        </p:nvSpPr>
        <p:spPr>
          <a:xfrm>
            <a:off x="4797317" y="2371018"/>
            <a:ext cx="3661353" cy="679994"/>
          </a:xfrm>
          <a:prstGeom prst="rect">
            <a:avLst/>
          </a:prstGeom>
          <a:noFill/>
          <a:ln>
            <a:noFill/>
          </a:ln>
        </p:spPr>
        <p:txBody>
          <a:bodyPr spcFirstLastPara="1" wrap="square" lIns="91425" tIns="45700" rIns="91425" bIns="45700" anchor="b" anchorCtr="0">
            <a:noAutofit/>
          </a:bodyPr>
          <a:lstStyle>
            <a:lvl1pPr marL="457200" lvl="0" indent="-228600" algn="l">
              <a:lnSpc>
                <a:spcPct val="75000"/>
              </a:lnSpc>
              <a:spcBef>
                <a:spcPts val="1000"/>
              </a:spcBef>
              <a:spcAft>
                <a:spcPts val="0"/>
              </a:spcAft>
              <a:buSzPts val="2600"/>
              <a:buNone/>
              <a:defRPr sz="2600" b="0">
                <a:solidFill>
                  <a:schemeClr val="dk1"/>
                </a:solidFill>
              </a:defRPr>
            </a:lvl1pPr>
            <a:lvl2pPr marL="914400" lvl="1" indent="-228600" algn="l">
              <a:lnSpc>
                <a:spcPct val="120000"/>
              </a:lnSpc>
              <a:spcBef>
                <a:spcPts val="500"/>
              </a:spcBef>
              <a:spcAft>
                <a:spcPts val="0"/>
              </a:spcAft>
              <a:buSzPts val="2000"/>
              <a:buNone/>
              <a:defRPr sz="2000" b="1"/>
            </a:lvl2pPr>
            <a:lvl3pPr marL="1371600" lvl="2" indent="-228600" algn="l">
              <a:lnSpc>
                <a:spcPct val="120000"/>
              </a:lnSpc>
              <a:spcBef>
                <a:spcPts val="500"/>
              </a:spcBef>
              <a:spcAft>
                <a:spcPts val="0"/>
              </a:spcAft>
              <a:buSzPts val="1800"/>
              <a:buNone/>
              <a:defRPr sz="1800" b="1"/>
            </a:lvl3pPr>
            <a:lvl4pPr marL="1828800" lvl="3" indent="-228600" algn="l">
              <a:lnSpc>
                <a:spcPct val="120000"/>
              </a:lnSpc>
              <a:spcBef>
                <a:spcPts val="500"/>
              </a:spcBef>
              <a:spcAft>
                <a:spcPts val="0"/>
              </a:spcAft>
              <a:buSzPts val="1600"/>
              <a:buNone/>
              <a:defRPr sz="1600" b="1"/>
            </a:lvl4pPr>
            <a:lvl5pPr marL="2286000" lvl="4" indent="-228600" algn="l">
              <a:lnSpc>
                <a:spcPct val="120000"/>
              </a:lnSpc>
              <a:spcBef>
                <a:spcPts val="500"/>
              </a:spcBef>
              <a:spcAft>
                <a:spcPts val="0"/>
              </a:spcAft>
              <a:buSzPts val="1600"/>
              <a:buNone/>
              <a:defRPr sz="1600" b="1"/>
            </a:lvl5pPr>
            <a:lvl6pPr marL="2743200" lvl="5" indent="-228600" algn="l">
              <a:lnSpc>
                <a:spcPct val="120000"/>
              </a:lnSpc>
              <a:spcBef>
                <a:spcPts val="500"/>
              </a:spcBef>
              <a:spcAft>
                <a:spcPts val="0"/>
              </a:spcAft>
              <a:buSzPts val="1600"/>
              <a:buNone/>
              <a:defRPr sz="1600" b="1"/>
            </a:lvl6pPr>
            <a:lvl7pPr marL="3200400" lvl="6" indent="-228600" algn="l">
              <a:lnSpc>
                <a:spcPct val="120000"/>
              </a:lnSpc>
              <a:spcBef>
                <a:spcPts val="500"/>
              </a:spcBef>
              <a:spcAft>
                <a:spcPts val="0"/>
              </a:spcAft>
              <a:buSzPts val="1600"/>
              <a:buNone/>
              <a:defRPr sz="1600" b="1"/>
            </a:lvl7pPr>
            <a:lvl8pPr marL="3657600" lvl="7" indent="-228600" algn="l">
              <a:lnSpc>
                <a:spcPct val="120000"/>
              </a:lnSpc>
              <a:spcBef>
                <a:spcPts val="500"/>
              </a:spcBef>
              <a:spcAft>
                <a:spcPts val="0"/>
              </a:spcAft>
              <a:buSzPts val="1600"/>
              <a:buNone/>
              <a:defRPr sz="1600" b="1"/>
            </a:lvl8pPr>
            <a:lvl9pPr marL="4114800" lvl="8" indent="-228600" algn="l">
              <a:lnSpc>
                <a:spcPct val="120000"/>
              </a:lnSpc>
              <a:spcBef>
                <a:spcPts val="500"/>
              </a:spcBef>
              <a:spcAft>
                <a:spcPts val="0"/>
              </a:spcAft>
              <a:buSzPts val="1600"/>
              <a:buNone/>
              <a:defRPr sz="1600" b="1"/>
            </a:lvl9pPr>
          </a:lstStyle>
          <a:p>
            <a:endParaRPr/>
          </a:p>
        </p:txBody>
      </p:sp>
      <p:sp>
        <p:nvSpPr>
          <p:cNvPr id="59" name="Google Shape;59;p76"/>
          <p:cNvSpPr txBox="1">
            <a:spLocks noGrp="1"/>
          </p:cNvSpPr>
          <p:nvPr>
            <p:ph type="body" idx="4"/>
          </p:nvPr>
        </p:nvSpPr>
        <p:spPr>
          <a:xfrm>
            <a:off x="4629150" y="3051013"/>
            <a:ext cx="3829051" cy="274018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60" name="Google Shape;60;p76"/>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76"/>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76"/>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
        <p:cNvGrpSpPr/>
        <p:nvPr/>
      </p:nvGrpSpPr>
      <p:grpSpPr>
        <a:xfrm>
          <a:off x="0" y="0"/>
          <a:ext cx="0" cy="0"/>
          <a:chOff x="0" y="0"/>
          <a:chExt cx="0" cy="0"/>
        </a:xfrm>
      </p:grpSpPr>
      <p:pic>
        <p:nvPicPr>
          <p:cNvPr id="64" name="Google Shape;64;p77"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65" name="Google Shape;65;p77"/>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77"/>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77"/>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77"/>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9"/>
        <p:cNvGrpSpPr/>
        <p:nvPr/>
      </p:nvGrpSpPr>
      <p:grpSpPr>
        <a:xfrm>
          <a:off x="0" y="0"/>
          <a:ext cx="0" cy="0"/>
          <a:chOff x="0" y="0"/>
          <a:chExt cx="0" cy="0"/>
        </a:xfrm>
      </p:grpSpPr>
      <p:pic>
        <p:nvPicPr>
          <p:cNvPr id="70" name="Google Shape;70;p78" descr="Droplets-SD-Content-R1d.pn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71" name="Google Shape;71;p78"/>
          <p:cNvSpPr txBox="1">
            <a:spLocks noGrp="1"/>
          </p:cNvSpPr>
          <p:nvPr>
            <p:ph type="title"/>
          </p:nvPr>
        </p:nvSpPr>
        <p:spPr>
          <a:xfrm>
            <a:off x="685331" y="609600"/>
            <a:ext cx="2951766" cy="202325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78"/>
          <p:cNvSpPr txBox="1">
            <a:spLocks noGrp="1"/>
          </p:cNvSpPr>
          <p:nvPr>
            <p:ph type="body" idx="1"/>
          </p:nvPr>
        </p:nvSpPr>
        <p:spPr>
          <a:xfrm>
            <a:off x="3808547" y="609601"/>
            <a:ext cx="4650122" cy="5181599"/>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000"/>
              </a:spcBef>
              <a:spcAft>
                <a:spcPts val="0"/>
              </a:spcAft>
              <a:buSzPts val="1800"/>
              <a:buChar char="•"/>
              <a:defRPr/>
            </a:lvl1pPr>
            <a:lvl2pPr marL="914400" lvl="1" indent="-342900" algn="l">
              <a:lnSpc>
                <a:spcPct val="120000"/>
              </a:lnSpc>
              <a:spcBef>
                <a:spcPts val="500"/>
              </a:spcBef>
              <a:spcAft>
                <a:spcPts val="0"/>
              </a:spcAft>
              <a:buSzPts val="1800"/>
              <a:buChar char="•"/>
              <a:defRPr/>
            </a:lvl2pPr>
            <a:lvl3pPr marL="1371600" lvl="2" indent="-342900" algn="l">
              <a:lnSpc>
                <a:spcPct val="120000"/>
              </a:lnSpc>
              <a:spcBef>
                <a:spcPts val="500"/>
              </a:spcBef>
              <a:spcAft>
                <a:spcPts val="0"/>
              </a:spcAft>
              <a:buSzPts val="1800"/>
              <a:buChar char="•"/>
              <a:defRPr/>
            </a:lvl3pPr>
            <a:lvl4pPr marL="1828800" lvl="3" indent="-342900" algn="l">
              <a:lnSpc>
                <a:spcPct val="120000"/>
              </a:lnSpc>
              <a:spcBef>
                <a:spcPts val="500"/>
              </a:spcBef>
              <a:spcAft>
                <a:spcPts val="0"/>
              </a:spcAft>
              <a:buSzPts val="1800"/>
              <a:buChar char="•"/>
              <a:defRPr/>
            </a:lvl4pPr>
            <a:lvl5pPr marL="2286000" lvl="4" indent="-342900" algn="l">
              <a:lnSpc>
                <a:spcPct val="120000"/>
              </a:lnSpc>
              <a:spcBef>
                <a:spcPts val="500"/>
              </a:spcBef>
              <a:spcAft>
                <a:spcPts val="0"/>
              </a:spcAft>
              <a:buSzPts val="1800"/>
              <a:buChar char="•"/>
              <a:defRPr/>
            </a:lvl5pPr>
            <a:lvl6pPr marL="2743200" lvl="5" indent="-342900" algn="l">
              <a:lnSpc>
                <a:spcPct val="120000"/>
              </a:lnSpc>
              <a:spcBef>
                <a:spcPts val="500"/>
              </a:spcBef>
              <a:spcAft>
                <a:spcPts val="0"/>
              </a:spcAft>
              <a:buSzPts val="1800"/>
              <a:buChar char="•"/>
              <a:defRPr/>
            </a:lvl6pPr>
            <a:lvl7pPr marL="3200400" lvl="6" indent="-342900" algn="l">
              <a:lnSpc>
                <a:spcPct val="120000"/>
              </a:lnSpc>
              <a:spcBef>
                <a:spcPts val="500"/>
              </a:spcBef>
              <a:spcAft>
                <a:spcPts val="0"/>
              </a:spcAft>
              <a:buSzPts val="1800"/>
              <a:buChar char="•"/>
              <a:defRPr/>
            </a:lvl7pPr>
            <a:lvl8pPr marL="3657600" lvl="7" indent="-342900" algn="l">
              <a:lnSpc>
                <a:spcPct val="120000"/>
              </a:lnSpc>
              <a:spcBef>
                <a:spcPts val="500"/>
              </a:spcBef>
              <a:spcAft>
                <a:spcPts val="0"/>
              </a:spcAft>
              <a:buSzPts val="1800"/>
              <a:buChar char="•"/>
              <a:defRPr/>
            </a:lvl8pPr>
            <a:lvl9pPr marL="4114800" lvl="8" indent="-342900" algn="l">
              <a:lnSpc>
                <a:spcPct val="120000"/>
              </a:lnSpc>
              <a:spcBef>
                <a:spcPts val="500"/>
              </a:spcBef>
              <a:spcAft>
                <a:spcPts val="0"/>
              </a:spcAft>
              <a:buSzPts val="1800"/>
              <a:buChar char="•"/>
              <a:defRPr/>
            </a:lvl9pPr>
          </a:lstStyle>
          <a:p>
            <a:endParaRPr/>
          </a:p>
        </p:txBody>
      </p:sp>
      <p:sp>
        <p:nvSpPr>
          <p:cNvPr id="73" name="Google Shape;73;p78"/>
          <p:cNvSpPr txBox="1">
            <a:spLocks noGrp="1"/>
          </p:cNvSpPr>
          <p:nvPr>
            <p:ph type="body" idx="2"/>
          </p:nvPr>
        </p:nvSpPr>
        <p:spPr>
          <a:xfrm>
            <a:off x="685331" y="2632852"/>
            <a:ext cx="2951767" cy="3158348"/>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000"/>
              </a:spcBef>
              <a:spcAft>
                <a:spcPts val="0"/>
              </a:spcAft>
              <a:buSzPts val="1600"/>
              <a:buNone/>
              <a:defRPr sz="1600"/>
            </a:lvl1pPr>
            <a:lvl2pPr marL="914400" lvl="1" indent="-228600" algn="l">
              <a:lnSpc>
                <a:spcPct val="120000"/>
              </a:lnSpc>
              <a:spcBef>
                <a:spcPts val="500"/>
              </a:spcBef>
              <a:spcAft>
                <a:spcPts val="0"/>
              </a:spcAft>
              <a:buSzPts val="1400"/>
              <a:buNone/>
              <a:defRPr sz="1400"/>
            </a:lvl2pPr>
            <a:lvl3pPr marL="1371600" lvl="2" indent="-228600" algn="l">
              <a:lnSpc>
                <a:spcPct val="120000"/>
              </a:lnSpc>
              <a:spcBef>
                <a:spcPts val="500"/>
              </a:spcBef>
              <a:spcAft>
                <a:spcPts val="0"/>
              </a:spcAft>
              <a:buSzPts val="1200"/>
              <a:buNone/>
              <a:defRPr sz="1200"/>
            </a:lvl3pPr>
            <a:lvl4pPr marL="1828800" lvl="3" indent="-228600" algn="l">
              <a:lnSpc>
                <a:spcPct val="120000"/>
              </a:lnSpc>
              <a:spcBef>
                <a:spcPts val="500"/>
              </a:spcBef>
              <a:spcAft>
                <a:spcPts val="0"/>
              </a:spcAft>
              <a:buSzPts val="1000"/>
              <a:buNone/>
              <a:defRPr sz="1000"/>
            </a:lvl4pPr>
            <a:lvl5pPr marL="2286000" lvl="4" indent="-228600" algn="l">
              <a:lnSpc>
                <a:spcPct val="120000"/>
              </a:lnSpc>
              <a:spcBef>
                <a:spcPts val="500"/>
              </a:spcBef>
              <a:spcAft>
                <a:spcPts val="0"/>
              </a:spcAft>
              <a:buSzPts val="1000"/>
              <a:buNone/>
              <a:defRPr sz="1000"/>
            </a:lvl5pPr>
            <a:lvl6pPr marL="2743200" lvl="5" indent="-228600" algn="l">
              <a:lnSpc>
                <a:spcPct val="120000"/>
              </a:lnSpc>
              <a:spcBef>
                <a:spcPts val="500"/>
              </a:spcBef>
              <a:spcAft>
                <a:spcPts val="0"/>
              </a:spcAft>
              <a:buSzPts val="1000"/>
              <a:buNone/>
              <a:defRPr sz="1000"/>
            </a:lvl6pPr>
            <a:lvl7pPr marL="3200400" lvl="6" indent="-228600" algn="l">
              <a:lnSpc>
                <a:spcPct val="120000"/>
              </a:lnSpc>
              <a:spcBef>
                <a:spcPts val="500"/>
              </a:spcBef>
              <a:spcAft>
                <a:spcPts val="0"/>
              </a:spcAft>
              <a:buSzPts val="1000"/>
              <a:buNone/>
              <a:defRPr sz="1000"/>
            </a:lvl7pPr>
            <a:lvl8pPr marL="3657600" lvl="7" indent="-228600" algn="l">
              <a:lnSpc>
                <a:spcPct val="120000"/>
              </a:lnSpc>
              <a:spcBef>
                <a:spcPts val="500"/>
              </a:spcBef>
              <a:spcAft>
                <a:spcPts val="0"/>
              </a:spcAft>
              <a:buSzPts val="1000"/>
              <a:buNone/>
              <a:defRPr sz="1000"/>
            </a:lvl8pPr>
            <a:lvl9pPr marL="4114800" lvl="8" indent="-228600" algn="l">
              <a:lnSpc>
                <a:spcPct val="120000"/>
              </a:lnSpc>
              <a:spcBef>
                <a:spcPts val="500"/>
              </a:spcBef>
              <a:spcAft>
                <a:spcPts val="0"/>
              </a:spcAft>
              <a:buSzPts val="1000"/>
              <a:buNone/>
              <a:defRPr sz="1000"/>
            </a:lvl9pPr>
          </a:lstStyle>
          <a:p>
            <a:endParaRPr/>
          </a:p>
        </p:txBody>
      </p:sp>
      <p:sp>
        <p:nvSpPr>
          <p:cNvPr id="74" name="Google Shape;74;p78"/>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78"/>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78"/>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100000">
              <a:srgbClr val="B7B7B7"/>
            </a:gs>
          </a:gsLst>
          <a:lin ang="5400000" scaled="0"/>
        </a:gradFill>
        <a:effectLst/>
      </p:bgPr>
    </p:bg>
    <p:spTree>
      <p:nvGrpSpPr>
        <p:cNvPr id="1" name="Shape 9"/>
        <p:cNvGrpSpPr/>
        <p:nvPr/>
      </p:nvGrpSpPr>
      <p:grpSpPr>
        <a:xfrm>
          <a:off x="0" y="0"/>
          <a:ext cx="0" cy="0"/>
          <a:chOff x="0" y="0"/>
          <a:chExt cx="0" cy="0"/>
        </a:xfrm>
      </p:grpSpPr>
      <p:pic>
        <p:nvPicPr>
          <p:cNvPr id="10" name="Google Shape;10;p69" descr="\\DROBO-FS\QuickDrops\JB\PPTX NG\Droplets\LightingOverlay.png"/>
          <p:cNvPicPr preferRelativeResize="0"/>
          <p:nvPr/>
        </p:nvPicPr>
        <p:blipFill rotWithShape="1">
          <a:blip r:embed="rId20">
            <a:alphaModFix/>
          </a:blip>
          <a:srcRect/>
          <a:stretch/>
        </p:blipFill>
        <p:spPr>
          <a:xfrm>
            <a:off x="1" y="-1"/>
            <a:ext cx="9144002" cy="6858001"/>
          </a:xfrm>
          <a:prstGeom prst="rect">
            <a:avLst/>
          </a:prstGeom>
          <a:noFill/>
          <a:ln>
            <a:noFill/>
          </a:ln>
        </p:spPr>
      </p:pic>
      <p:sp>
        <p:nvSpPr>
          <p:cNvPr id="11" name="Google Shape;11;p69"/>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1"/>
              </a:buClr>
              <a:buSzPts val="3600"/>
              <a:buFont typeface="Twentieth Century"/>
              <a:buNone/>
              <a:defRPr sz="3600" b="0" i="0" u="none" strike="noStrike" cap="none">
                <a:solidFill>
                  <a:schemeClr val="dk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69"/>
          <p:cNvSpPr txBox="1">
            <a:spLocks noGrp="1"/>
          </p:cNvSpPr>
          <p:nvPr>
            <p:ph type="body" idx="1"/>
          </p:nvPr>
        </p:nvSpPr>
        <p:spPr>
          <a:xfrm>
            <a:off x="685331" y="2367094"/>
            <a:ext cx="7773339" cy="3424107"/>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20000"/>
              </a:lnSpc>
              <a:spcBef>
                <a:spcPts val="1000"/>
              </a:spcBef>
              <a:spcAft>
                <a:spcPts val="0"/>
              </a:spcAft>
              <a:buClr>
                <a:schemeClr val="dk1"/>
              </a:buClr>
              <a:buSzPts val="2000"/>
              <a:buFont typeface="Arial"/>
              <a:buChar char="•"/>
              <a:defRPr sz="2000" b="0" i="0" u="none" strike="noStrike" cap="none">
                <a:solidFill>
                  <a:schemeClr val="dk1"/>
                </a:solidFill>
                <a:latin typeface="Twentieth Century"/>
                <a:ea typeface="Twentieth Century"/>
                <a:cs typeface="Twentieth Century"/>
                <a:sym typeface="Twentieth Century"/>
              </a:defRPr>
            </a:lvl1pPr>
            <a:lvl2pPr marL="914400" marR="0" lvl="1" indent="-342900" algn="l" rtl="0">
              <a:lnSpc>
                <a:spcPct val="120000"/>
              </a:lnSpc>
              <a:spcBef>
                <a:spcPts val="500"/>
              </a:spcBef>
              <a:spcAft>
                <a:spcPts val="0"/>
              </a:spcAft>
              <a:buClr>
                <a:schemeClr val="dk1"/>
              </a:buClr>
              <a:buSzPts val="1800"/>
              <a:buFont typeface="Arial"/>
              <a:buChar char="•"/>
              <a:defRPr sz="1800" b="0" i="0" u="none" strike="noStrike" cap="none">
                <a:solidFill>
                  <a:schemeClr val="dk1"/>
                </a:solidFill>
                <a:latin typeface="Twentieth Century"/>
                <a:ea typeface="Twentieth Century"/>
                <a:cs typeface="Twentieth Century"/>
                <a:sym typeface="Twentieth Century"/>
              </a:defRPr>
            </a:lvl2pPr>
            <a:lvl3pPr marL="1371600" marR="0" lvl="2" indent="-330200" algn="l" rtl="0">
              <a:lnSpc>
                <a:spcPct val="120000"/>
              </a:lnSpc>
              <a:spcBef>
                <a:spcPts val="500"/>
              </a:spcBef>
              <a:spcAft>
                <a:spcPts val="0"/>
              </a:spcAft>
              <a:buClr>
                <a:schemeClr val="dk1"/>
              </a:buClr>
              <a:buSzPts val="1600"/>
              <a:buFont typeface="Arial"/>
              <a:buChar char="•"/>
              <a:defRPr sz="1600" b="0" i="0" u="none" strike="noStrike" cap="none">
                <a:solidFill>
                  <a:schemeClr val="dk1"/>
                </a:solidFill>
                <a:latin typeface="Twentieth Century"/>
                <a:ea typeface="Twentieth Century"/>
                <a:cs typeface="Twentieth Century"/>
                <a:sym typeface="Twentieth Century"/>
              </a:defRPr>
            </a:lvl3pPr>
            <a:lvl4pPr marL="1828800" marR="0" lvl="3"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4pPr>
            <a:lvl5pPr marL="2286000" marR="0" lvl="4"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5pPr>
            <a:lvl6pPr marL="2743200" marR="0" lvl="5"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6pPr>
            <a:lvl7pPr marL="3200400" marR="0" lvl="6"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7pPr>
            <a:lvl8pPr marL="3657600" marR="0" lvl="7"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8pPr>
            <a:lvl9pPr marL="4114800" marR="0" lvl="8" indent="-317500" algn="l" rtl="0">
              <a:lnSpc>
                <a:spcPct val="120000"/>
              </a:lnSpc>
              <a:spcBef>
                <a:spcPts val="500"/>
              </a:spcBef>
              <a:spcAft>
                <a:spcPts val="0"/>
              </a:spcAft>
              <a:buClr>
                <a:schemeClr val="dk1"/>
              </a:buClr>
              <a:buSzPts val="1400"/>
              <a:buFont typeface="Arial"/>
              <a:buChar char="•"/>
              <a:defRPr sz="14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3" name="Google Shape;13;p69"/>
          <p:cNvSpPr txBox="1">
            <a:spLocks noGrp="1"/>
          </p:cNvSpPr>
          <p:nvPr>
            <p:ph type="dt" idx="10"/>
          </p:nvPr>
        </p:nvSpPr>
        <p:spPr>
          <a:xfrm>
            <a:off x="5759053" y="5883276"/>
            <a:ext cx="20574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dk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4" name="Google Shape;14;p69"/>
          <p:cNvSpPr txBox="1">
            <a:spLocks noGrp="1"/>
          </p:cNvSpPr>
          <p:nvPr>
            <p:ph type="ftr" idx="11"/>
          </p:nvPr>
        </p:nvSpPr>
        <p:spPr>
          <a:xfrm>
            <a:off x="685331" y="5883276"/>
            <a:ext cx="5004665"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15" name="Google Shape;15;p69"/>
          <p:cNvSpPr txBox="1">
            <a:spLocks noGrp="1"/>
          </p:cNvSpPr>
          <p:nvPr>
            <p:ph type="sldNum" idx="12"/>
          </p:nvPr>
        </p:nvSpPr>
        <p:spPr>
          <a:xfrm>
            <a:off x="7885509" y="5883276"/>
            <a:ext cx="573161"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dk1"/>
                </a:solidFill>
                <a:latin typeface="Twentieth Century"/>
                <a:ea typeface="Twentieth Century"/>
                <a:cs typeface="Twentieth Century"/>
                <a:sym typeface="Twentieth Century"/>
              </a:defRPr>
            </a:lvl1pPr>
            <a:lvl2pPr marL="0" marR="0" lvl="1" indent="0" algn="r" rtl="0">
              <a:spcBef>
                <a:spcPts val="0"/>
              </a:spcBef>
              <a:buNone/>
              <a:defRPr sz="1000" b="0" i="0" u="none" strike="noStrike" cap="none">
                <a:solidFill>
                  <a:schemeClr val="dk1"/>
                </a:solidFill>
                <a:latin typeface="Twentieth Century"/>
                <a:ea typeface="Twentieth Century"/>
                <a:cs typeface="Twentieth Century"/>
                <a:sym typeface="Twentieth Century"/>
              </a:defRPr>
            </a:lvl2pPr>
            <a:lvl3pPr marL="0" marR="0" lvl="2" indent="0" algn="r" rtl="0">
              <a:spcBef>
                <a:spcPts val="0"/>
              </a:spcBef>
              <a:buNone/>
              <a:defRPr sz="1000" b="0" i="0" u="none" strike="noStrike" cap="none">
                <a:solidFill>
                  <a:schemeClr val="dk1"/>
                </a:solidFill>
                <a:latin typeface="Twentieth Century"/>
                <a:ea typeface="Twentieth Century"/>
                <a:cs typeface="Twentieth Century"/>
                <a:sym typeface="Twentieth Century"/>
              </a:defRPr>
            </a:lvl3pPr>
            <a:lvl4pPr marL="0" marR="0" lvl="3" indent="0" algn="r" rtl="0">
              <a:spcBef>
                <a:spcPts val="0"/>
              </a:spcBef>
              <a:buNone/>
              <a:defRPr sz="1000" b="0" i="0" u="none" strike="noStrike" cap="none">
                <a:solidFill>
                  <a:schemeClr val="dk1"/>
                </a:solidFill>
                <a:latin typeface="Twentieth Century"/>
                <a:ea typeface="Twentieth Century"/>
                <a:cs typeface="Twentieth Century"/>
                <a:sym typeface="Twentieth Century"/>
              </a:defRPr>
            </a:lvl4pPr>
            <a:lvl5pPr marL="0" marR="0" lvl="4" indent="0" algn="r" rtl="0">
              <a:spcBef>
                <a:spcPts val="0"/>
              </a:spcBef>
              <a:buNone/>
              <a:defRPr sz="1000" b="0" i="0" u="none" strike="noStrike" cap="none">
                <a:solidFill>
                  <a:schemeClr val="dk1"/>
                </a:solidFill>
                <a:latin typeface="Twentieth Century"/>
                <a:ea typeface="Twentieth Century"/>
                <a:cs typeface="Twentieth Century"/>
                <a:sym typeface="Twentieth Century"/>
              </a:defRPr>
            </a:lvl5pPr>
            <a:lvl6pPr marL="0" marR="0" lvl="5" indent="0" algn="r" rtl="0">
              <a:spcBef>
                <a:spcPts val="0"/>
              </a:spcBef>
              <a:buNone/>
              <a:defRPr sz="1000" b="0" i="0" u="none" strike="noStrike" cap="none">
                <a:solidFill>
                  <a:schemeClr val="dk1"/>
                </a:solidFill>
                <a:latin typeface="Twentieth Century"/>
                <a:ea typeface="Twentieth Century"/>
                <a:cs typeface="Twentieth Century"/>
                <a:sym typeface="Twentieth Century"/>
              </a:defRPr>
            </a:lvl6pPr>
            <a:lvl7pPr marL="0" marR="0" lvl="6" indent="0" algn="r" rtl="0">
              <a:spcBef>
                <a:spcPts val="0"/>
              </a:spcBef>
              <a:buNone/>
              <a:defRPr sz="1000" b="0" i="0" u="none" strike="noStrike" cap="none">
                <a:solidFill>
                  <a:schemeClr val="dk1"/>
                </a:solidFill>
                <a:latin typeface="Twentieth Century"/>
                <a:ea typeface="Twentieth Century"/>
                <a:cs typeface="Twentieth Century"/>
                <a:sym typeface="Twentieth Century"/>
              </a:defRPr>
            </a:lvl7pPr>
            <a:lvl8pPr marL="0" marR="0" lvl="7" indent="0" algn="r" rtl="0">
              <a:spcBef>
                <a:spcPts val="0"/>
              </a:spcBef>
              <a:buNone/>
              <a:defRPr sz="1000" b="0" i="0" u="none" strike="noStrike" cap="none">
                <a:solidFill>
                  <a:schemeClr val="dk1"/>
                </a:solidFill>
                <a:latin typeface="Twentieth Century"/>
                <a:ea typeface="Twentieth Century"/>
                <a:cs typeface="Twentieth Century"/>
                <a:sym typeface="Twentieth Century"/>
              </a:defRPr>
            </a:lvl8pPr>
            <a:lvl9pPr marL="0" marR="0" lvl="8" indent="0" algn="r" rtl="0">
              <a:spcBef>
                <a:spcPts val="0"/>
              </a:spcBef>
              <a:buNone/>
              <a:defRPr sz="1000" b="0" i="0" u="none" strike="noStrike" cap="none">
                <a:solidFill>
                  <a:schemeClr val="dk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
          <p:cNvSpPr txBox="1"/>
          <p:nvPr/>
        </p:nvSpPr>
        <p:spPr>
          <a:xfrm>
            <a:off x="228600" y="1714320"/>
            <a:ext cx="8856000" cy="106632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b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br>
            <a:b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br>
            <a:b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br>
            <a:b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br>
            <a:b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br>
            <a:r>
              <a:rPr lang="en-US" sz="3200" b="1" i="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rPr>
              <a:t>B.Tech </a:t>
            </a:r>
            <a:r>
              <a:rPr lang="en-US" sz="3200" b="1">
                <a:latin typeface="Times New Roman" panose="02020603050405020304" pitchFamily="18" charset="0"/>
                <a:ea typeface="Times New Roman"/>
                <a:cs typeface="Times New Roman" panose="02020603050405020304" pitchFamily="18" charset="0"/>
                <a:sym typeface="Times New Roman"/>
              </a:rPr>
              <a:t>External</a:t>
            </a:r>
            <a:r>
              <a:rPr lang="en-US" sz="3200" b="1" i="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rPr>
              <a:t> Project Evaluation, VIIIth Sem</a:t>
            </a:r>
            <a:endParaRPr>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b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br>
            <a:endParaRPr sz="180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marR="0" lvl="0" indent="0" algn="ctr" rtl="0">
              <a:spcBef>
                <a:spcPts val="0"/>
              </a:spcBef>
              <a:spcAft>
                <a:spcPts val="0"/>
              </a:spcAft>
              <a:buNone/>
            </a:pPr>
            <a:b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br>
            <a:r>
              <a:rPr lang="en-US" sz="1800" b="1">
                <a:solidFill>
                  <a:schemeClr val="dk1"/>
                </a:solidFill>
                <a:latin typeface="Times New Roman" panose="02020603050405020304" pitchFamily="18" charset="0"/>
                <a:ea typeface="Times New Roman"/>
                <a:cs typeface="Times New Roman" panose="02020603050405020304" pitchFamily="18" charset="0"/>
                <a:sym typeface="Times New Roman"/>
              </a:rPr>
              <a:t>Energy Conservation with Modern Technology using IoT</a:t>
            </a:r>
            <a:b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br>
            <a:r>
              <a:rPr lang="en-US" sz="2800" b="0" i="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rPr>
              <a:t> </a:t>
            </a:r>
            <a:endParaRPr sz="2800" b="0" i="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endParaRPr>
          </a:p>
        </p:txBody>
      </p:sp>
      <p:sp>
        <p:nvSpPr>
          <p:cNvPr id="165" name="Google Shape;165;p1"/>
          <p:cNvSpPr/>
          <p:nvPr/>
        </p:nvSpPr>
        <p:spPr>
          <a:xfrm>
            <a:off x="642960" y="5357880"/>
            <a:ext cx="8077680" cy="109584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Times New Roman"/>
              <a:buNone/>
            </a:pPr>
            <a:r>
              <a:rPr lang="en-US" sz="2200" b="0" i="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rPr>
              <a:t>DEPARTMENT OF COMPUTER SCIENCE &amp; ENGINEERING</a:t>
            </a:r>
            <a:endParaRPr sz="2200" b="0" i="0" u="none" strike="noStrike" cap="none">
              <a:solidFill>
                <a:schemeClr val="dk1"/>
              </a:solidFill>
              <a:latin typeface="Times New Roman" panose="02020603050405020304" pitchFamily="18" charset="0"/>
              <a:cs typeface="Times New Roman" panose="02020603050405020304" pitchFamily="18" charset="0"/>
              <a:sym typeface="Arial"/>
            </a:endParaRPr>
          </a:p>
          <a:p>
            <a:pPr marL="0" marR="0" lvl="0" indent="0" algn="ctr" rtl="0">
              <a:lnSpc>
                <a:spcPct val="100000"/>
              </a:lnSpc>
              <a:spcBef>
                <a:spcPts val="0"/>
              </a:spcBef>
              <a:spcAft>
                <a:spcPts val="0"/>
              </a:spcAft>
              <a:buClr>
                <a:srgbClr val="000000"/>
              </a:buClr>
              <a:buSzPts val="2200"/>
              <a:buFont typeface="Times New Roman"/>
              <a:buNone/>
            </a:pPr>
            <a:r>
              <a:rPr lang="en-US" sz="2200" b="0" i="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rPr>
              <a:t>SHARDA SCHOOL OF ENGINEERING AND TECHNOLOGY </a:t>
            </a:r>
            <a:endParaRPr sz="2200" b="0" i="0" u="none" strike="noStrike" cap="none">
              <a:solidFill>
                <a:schemeClr val="dk1"/>
              </a:solidFill>
              <a:latin typeface="Times New Roman" panose="02020603050405020304" pitchFamily="18" charset="0"/>
              <a:cs typeface="Times New Roman" panose="02020603050405020304" pitchFamily="18" charset="0"/>
              <a:sym typeface="Arial"/>
            </a:endParaRPr>
          </a:p>
          <a:p>
            <a:pPr marL="0" marR="0" lvl="0" indent="0" algn="ctr" rtl="0">
              <a:lnSpc>
                <a:spcPct val="100000"/>
              </a:lnSpc>
              <a:spcBef>
                <a:spcPts val="0"/>
              </a:spcBef>
              <a:spcAft>
                <a:spcPts val="0"/>
              </a:spcAft>
              <a:buClr>
                <a:schemeClr val="dk1"/>
              </a:buClr>
              <a:buSzPts val="2200"/>
              <a:buFont typeface="Times New Roman"/>
              <a:buNone/>
            </a:pPr>
            <a:r>
              <a:rPr lang="en-US" sz="2200">
                <a:solidFill>
                  <a:schemeClr val="dk1"/>
                </a:solidFill>
                <a:latin typeface="Times New Roman" panose="02020603050405020304" pitchFamily="18" charset="0"/>
                <a:ea typeface="Times New Roman"/>
                <a:cs typeface="Times New Roman" panose="02020603050405020304" pitchFamily="18" charset="0"/>
                <a:sym typeface="Times New Roman"/>
              </a:rPr>
              <a:t>MAY 2023</a:t>
            </a:r>
            <a:endParaRPr sz="2200" b="0" i="0" u="none" strike="noStrike" cap="none">
              <a:solidFill>
                <a:schemeClr val="dk1"/>
              </a:solidFill>
              <a:latin typeface="Times New Roman" panose="02020603050405020304" pitchFamily="18" charset="0"/>
              <a:cs typeface="Times New Roman" panose="02020603050405020304" pitchFamily="18" charset="0"/>
              <a:sym typeface="Arial"/>
            </a:endParaRPr>
          </a:p>
        </p:txBody>
      </p:sp>
      <p:sp>
        <p:nvSpPr>
          <p:cNvPr id="166" name="Google Shape;166;p1"/>
          <p:cNvSpPr/>
          <p:nvPr/>
        </p:nvSpPr>
        <p:spPr>
          <a:xfrm>
            <a:off x="460079" y="3626820"/>
            <a:ext cx="5073080" cy="173628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chemeClr val="dk1"/>
              </a:buClr>
              <a:buSzPts val="1800"/>
              <a:buFont typeface="Times New Roman"/>
              <a:buNone/>
            </a:pPr>
            <a: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t>Presented by :</a:t>
            </a:r>
            <a:endParaRPr>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chemeClr val="dk1"/>
              </a:buClr>
              <a:buSzPts val="1800"/>
              <a:buFont typeface="Twentieth Century"/>
              <a:buNone/>
            </a:pPr>
            <a:endParaRPr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marR="0" lvl="0" indent="0" algn="l" rtl="0">
              <a:lnSpc>
                <a:spcPct val="100000"/>
              </a:lnSpc>
              <a:spcBef>
                <a:spcPts val="0"/>
              </a:spcBef>
              <a:spcAft>
                <a:spcPts val="0"/>
              </a:spcAft>
              <a:buClr>
                <a:schemeClr val="dk1"/>
              </a:buClr>
              <a:buSzPts val="1800"/>
              <a:buFont typeface="Times New Roman"/>
              <a:buNone/>
            </a:pPr>
            <a:r>
              <a:rPr lang="en-US" sz="1800">
                <a:solidFill>
                  <a:schemeClr val="dk1"/>
                </a:solidFill>
                <a:latin typeface="Times New Roman" panose="02020603050405020304" pitchFamily="18" charset="0"/>
                <a:ea typeface="Times New Roman"/>
                <a:cs typeface="Times New Roman" panose="02020603050405020304" pitchFamily="18" charset="0"/>
                <a:sym typeface="Times New Roman"/>
              </a:rPr>
              <a:t>Nikita Sinha (</a:t>
            </a:r>
            <a: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t>2019610336)</a:t>
            </a:r>
            <a:endParaRPr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marR="0" lvl="0" indent="0" algn="l" rtl="0">
              <a:lnSpc>
                <a:spcPct val="100000"/>
              </a:lnSpc>
              <a:spcBef>
                <a:spcPts val="0"/>
              </a:spcBef>
              <a:spcAft>
                <a:spcPts val="0"/>
              </a:spcAft>
              <a:buClr>
                <a:schemeClr val="dk1"/>
              </a:buClr>
              <a:buSzPts val="1800"/>
              <a:buFont typeface="Times New Roman"/>
              <a:buNone/>
            </a:pPr>
            <a:r>
              <a:rPr lang="en-US" sz="1800">
                <a:solidFill>
                  <a:schemeClr val="dk1"/>
                </a:solidFill>
                <a:latin typeface="Times New Roman" panose="02020603050405020304" pitchFamily="18" charset="0"/>
                <a:ea typeface="Times New Roman"/>
                <a:cs typeface="Times New Roman" panose="02020603050405020304" pitchFamily="18" charset="0"/>
                <a:sym typeface="Times New Roman"/>
              </a:rPr>
              <a:t>Pallavi( 2019003306)</a:t>
            </a:r>
            <a:endParaRPr sz="180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marR="0" lvl="0" indent="0" algn="l" rtl="0">
              <a:lnSpc>
                <a:spcPct val="100000"/>
              </a:lnSpc>
              <a:spcBef>
                <a:spcPts val="0"/>
              </a:spcBef>
              <a:spcAft>
                <a:spcPts val="0"/>
              </a:spcAft>
              <a:buClr>
                <a:schemeClr val="dk1"/>
              </a:buClr>
              <a:buSzPts val="1800"/>
              <a:buFont typeface="Twentieth Century"/>
              <a:buNone/>
            </a:pPr>
            <a:endParaRPr sz="180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0" marR="0" lvl="0" indent="0" algn="ctr" rtl="0">
              <a:lnSpc>
                <a:spcPct val="100000"/>
              </a:lnSpc>
              <a:spcBef>
                <a:spcPts val="0"/>
              </a:spcBef>
              <a:spcAft>
                <a:spcPts val="0"/>
              </a:spcAft>
              <a:buClr>
                <a:schemeClr val="dk1"/>
              </a:buClr>
              <a:buSzPts val="1800"/>
              <a:buFont typeface="Twentieth Century"/>
              <a:buNone/>
            </a:pPr>
            <a:endParaRPr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167" name="Google Shape;167;p1"/>
          <p:cNvSpPr/>
          <p:nvPr/>
        </p:nvSpPr>
        <p:spPr>
          <a:xfrm>
            <a:off x="5715000" y="3786120"/>
            <a:ext cx="2714400" cy="36468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800"/>
              <a:buFont typeface="Times New Roman"/>
              <a:buNone/>
            </a:pPr>
            <a:r>
              <a:rPr lang="en-US" sz="1800" b="0" i="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rPr>
              <a:t>Under the Supervision of:-</a:t>
            </a:r>
            <a:endParaRPr sz="1800" b="0" i="0" u="none" strike="noStrike" cap="none">
              <a:solidFill>
                <a:schemeClr val="dk1"/>
              </a:solidFill>
              <a:latin typeface="Times New Roman" panose="02020603050405020304" pitchFamily="18" charset="0"/>
              <a:cs typeface="Times New Roman" panose="02020603050405020304" pitchFamily="18" charset="0"/>
              <a:sym typeface="Arial"/>
            </a:endParaRPr>
          </a:p>
        </p:txBody>
      </p:sp>
      <p:sp>
        <p:nvSpPr>
          <p:cNvPr id="168" name="Google Shape;168;p1"/>
          <p:cNvSpPr/>
          <p:nvPr/>
        </p:nvSpPr>
        <p:spPr>
          <a:xfrm>
            <a:off x="6090120" y="4291560"/>
            <a:ext cx="2994480" cy="539844"/>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chemeClr val="dk1"/>
              </a:buClr>
              <a:buSzPts val="1800"/>
              <a:buFont typeface="Times New Roman"/>
              <a:buNone/>
            </a:pPr>
            <a:r>
              <a:rPr lang="en-US" sz="1800">
                <a:solidFill>
                  <a:schemeClr val="dk1"/>
                </a:solidFill>
                <a:latin typeface="Times New Roman" panose="02020603050405020304" pitchFamily="18" charset="0"/>
                <a:ea typeface="Times New Roman"/>
                <a:cs typeface="Times New Roman" panose="02020603050405020304" pitchFamily="18" charset="0"/>
                <a:sym typeface="Times New Roman"/>
              </a:rPr>
              <a:t>D</a:t>
            </a:r>
            <a:r>
              <a:rPr lang="en-US"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rPr>
              <a:t>r. Subrata Sahana</a:t>
            </a:r>
            <a:endParaRPr sz="18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169" name="Google Shape;169;p1"/>
          <p:cNvSpPr txBox="1"/>
          <p:nvPr/>
        </p:nvSpPr>
        <p:spPr>
          <a:xfrm>
            <a:off x="6553080" y="6356520"/>
            <a:ext cx="2133360" cy="36468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8B8B8B"/>
              </a:buClr>
              <a:buSzPts val="1200"/>
              <a:buFont typeface="Calibri"/>
              <a:buNone/>
            </a:pPr>
            <a:fld id="{00000000-1234-1234-1234-123412341234}" type="slidenum">
              <a:rPr lang="en-US" sz="1200" b="0" i="0" u="none" strike="noStrike" cap="none">
                <a:solidFill>
                  <a:srgbClr val="8B8B8B"/>
                </a:solidFill>
                <a:latin typeface="Times New Roman" panose="02020603050405020304" pitchFamily="18" charset="0"/>
                <a:ea typeface="Calibri"/>
                <a:cs typeface="Times New Roman" panose="02020603050405020304" pitchFamily="18" charset="0"/>
                <a:sym typeface="Calibri"/>
              </a:rPr>
              <a:t>1</a:t>
            </a:fld>
            <a:endParaRPr sz="1200" b="0" i="0" u="none" strike="noStrike" cap="none">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170" name="Google Shape;170;p1"/>
          <p:cNvSpPr/>
          <p:nvPr/>
        </p:nvSpPr>
        <p:spPr>
          <a:xfrm>
            <a:off x="155520" y="-144360"/>
            <a:ext cx="304560" cy="30456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Twentieth Century"/>
              <a:buNone/>
            </a:pPr>
            <a:endParaRPr sz="1800">
              <a:solidFill>
                <a:schemeClr val="dk1"/>
              </a:solidFill>
              <a:latin typeface="Times New Roman" panose="02020603050405020304" pitchFamily="18" charset="0"/>
              <a:ea typeface="Twentieth Century"/>
              <a:cs typeface="Times New Roman" panose="02020603050405020304" pitchFamily="18" charset="0"/>
              <a:sym typeface="Twentieth Century"/>
            </a:endParaRPr>
          </a:p>
        </p:txBody>
      </p:sp>
      <p:pic>
        <p:nvPicPr>
          <p:cNvPr id="171" name="Google Shape;171;p1"/>
          <p:cNvPicPr preferRelativeResize="0"/>
          <p:nvPr/>
        </p:nvPicPr>
        <p:blipFill rotWithShape="1">
          <a:blip r:embed="rId3">
            <a:alphaModFix/>
          </a:blip>
          <a:srcRect l="35533"/>
          <a:stretch/>
        </p:blipFill>
        <p:spPr>
          <a:xfrm>
            <a:off x="2661312" y="0"/>
            <a:ext cx="3935829" cy="17143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3B8F4-F51C-CF42-EF6C-A7745ED7A65D}"/>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CONTINUE</a:t>
            </a:r>
          </a:p>
        </p:txBody>
      </p:sp>
      <p:sp>
        <p:nvSpPr>
          <p:cNvPr id="3" name="Text Placeholder 2">
            <a:extLst>
              <a:ext uri="{FF2B5EF4-FFF2-40B4-BE49-F238E27FC236}">
                <a16:creationId xmlns:a16="http://schemas.microsoft.com/office/drawing/2014/main" id="{794978B9-5DAA-C1A2-BD11-2A4DD337DCDD}"/>
              </a:ext>
            </a:extLst>
          </p:cNvPr>
          <p:cNvSpPr>
            <a:spLocks noGrp="1"/>
          </p:cNvSpPr>
          <p:nvPr>
            <p:ph type="body" idx="1"/>
          </p:nvPr>
        </p:nvSpPr>
        <p:spPr/>
        <p:txBody>
          <a:bodyPr/>
          <a:lstStyle/>
          <a:p>
            <a:pPr marL="114300" indent="0" algn="just">
              <a:buNone/>
            </a:pPr>
            <a:r>
              <a:rPr lang="en-US" sz="1800" b="0" i="0" u="none" strike="noStrike" dirty="0">
                <a:solidFill>
                  <a:srgbClr val="000000"/>
                </a:solidFill>
                <a:effectLst/>
                <a:latin typeface="Times New Roman" panose="02020603050405020304" pitchFamily="18" charset="0"/>
              </a:rPr>
              <a:t>The purpose of this circuit is to provide a seamless and automated solution for managing visitors in a space, such as a room or a building, by turning on and off a light based on the presence of visitors. </a:t>
            </a:r>
            <a:endParaRPr lang="en-IN" dirty="0"/>
          </a:p>
        </p:txBody>
      </p:sp>
      <p:pic>
        <p:nvPicPr>
          <p:cNvPr id="2050" name="Picture 2">
            <a:extLst>
              <a:ext uri="{FF2B5EF4-FFF2-40B4-BE49-F238E27FC236}">
                <a16:creationId xmlns:a16="http://schemas.microsoft.com/office/drawing/2014/main" id="{22517AF8-EADD-A75E-AA6C-5147552BF5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65890" y="2192527"/>
            <a:ext cx="3506770" cy="386094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1CF33DB-03CB-71BA-F80A-078760239138}"/>
              </a:ext>
            </a:extLst>
          </p:cNvPr>
          <p:cNvSpPr txBox="1"/>
          <p:nvPr/>
        </p:nvSpPr>
        <p:spPr>
          <a:xfrm>
            <a:off x="5588682" y="6053473"/>
            <a:ext cx="3226794" cy="584775"/>
          </a:xfrm>
          <a:prstGeom prst="rect">
            <a:avLst/>
          </a:prstGeom>
          <a:noFill/>
        </p:spPr>
        <p:txBody>
          <a:bodyPr wrap="square" rtlCol="0">
            <a:spAutoFit/>
          </a:bodyPr>
          <a:lstStyle/>
          <a:p>
            <a:r>
              <a:rPr lang="en-IN" sz="1800" b="1" dirty="0">
                <a:latin typeface="Arial Narrow" panose="020B0606020202030204" pitchFamily="34" charset="0"/>
              </a:rPr>
              <a:t>Circuit Diagram of IR Sensors</a:t>
            </a:r>
          </a:p>
          <a:p>
            <a:endParaRPr lang="en-IN" b="1" dirty="0"/>
          </a:p>
        </p:txBody>
      </p:sp>
    </p:spTree>
    <p:extLst>
      <p:ext uri="{BB962C8B-B14F-4D97-AF65-F5344CB8AC3E}">
        <p14:creationId xmlns:p14="http://schemas.microsoft.com/office/powerpoint/2010/main" val="865410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63"/>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dirty="0">
                <a:latin typeface="Times New Roman" panose="02020603050405020304" pitchFamily="18" charset="0"/>
                <a:cs typeface="Times New Roman" panose="02020603050405020304" pitchFamily="18" charset="0"/>
              </a:rPr>
              <a:t>CONTINUE</a:t>
            </a:r>
            <a:endParaRPr dirty="0">
              <a:latin typeface="Times New Roman" panose="02020603050405020304" pitchFamily="18" charset="0"/>
              <a:cs typeface="Times New Roman" panose="02020603050405020304" pitchFamily="18" charset="0"/>
            </a:endParaRPr>
          </a:p>
        </p:txBody>
      </p:sp>
      <p:sp>
        <p:nvSpPr>
          <p:cNvPr id="253" name="Google Shape;253;p63"/>
          <p:cNvSpPr txBox="1">
            <a:spLocks noGrp="1"/>
          </p:cNvSpPr>
          <p:nvPr>
            <p:ph type="body" idx="1"/>
          </p:nvPr>
        </p:nvSpPr>
        <p:spPr>
          <a:xfrm>
            <a:off x="685330" y="2367093"/>
            <a:ext cx="3829520" cy="3424107"/>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just" rtl="0">
              <a:lnSpc>
                <a:spcPct val="120000"/>
              </a:lnSpc>
              <a:spcBef>
                <a:spcPts val="0"/>
              </a:spcBef>
              <a:spcAft>
                <a:spcPts val="0"/>
              </a:spcAft>
              <a:buSzPct val="100000"/>
              <a:buChar char="•"/>
            </a:pPr>
            <a:r>
              <a:rPr lang="en-US" sz="1800" cap="none">
                <a:latin typeface="Times New Roman"/>
                <a:ea typeface="Times New Roman"/>
                <a:cs typeface="Times New Roman"/>
                <a:sym typeface="Times New Roman"/>
              </a:rPr>
              <a:t>The present approach to analyzing energy use at the domestic level is being improved by this model. The present energy meters have a number of issues, including the requirement for routine inspection and adjusting as well as two-way contact, among others. This initiative seeks to cut down on energy consumption and keep track of wasted units to address these problems. </a:t>
            </a:r>
            <a:endParaRPr cap="none"/>
          </a:p>
        </p:txBody>
      </p:sp>
      <p:pic>
        <p:nvPicPr>
          <p:cNvPr id="254" name="Google Shape;254;p63"/>
          <p:cNvPicPr preferRelativeResize="0">
            <a:picLocks noGrp="1"/>
          </p:cNvPicPr>
          <p:nvPr>
            <p:ph type="body" idx="2"/>
          </p:nvPr>
        </p:nvPicPr>
        <p:blipFill rotWithShape="1">
          <a:blip r:embed="rId3">
            <a:alphaModFix/>
          </a:blip>
          <a:srcRect/>
          <a:stretch/>
        </p:blipFill>
        <p:spPr>
          <a:xfrm>
            <a:off x="5118848" y="2594136"/>
            <a:ext cx="3083858" cy="3213978"/>
          </a:xfrm>
          <a:prstGeom prst="rect">
            <a:avLst/>
          </a:prstGeom>
          <a:noFill/>
          <a:ln>
            <a:noFill/>
          </a:ln>
        </p:spPr>
      </p:pic>
      <p:sp>
        <p:nvSpPr>
          <p:cNvPr id="255" name="Google Shape;255;p63"/>
          <p:cNvSpPr txBox="1"/>
          <p:nvPr/>
        </p:nvSpPr>
        <p:spPr>
          <a:xfrm>
            <a:off x="5199529" y="5818223"/>
            <a:ext cx="2788024"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chemeClr val="dk1"/>
                </a:solidFill>
                <a:latin typeface="Arial Narrow" panose="020B0606020202030204" pitchFamily="34" charset="0"/>
                <a:ea typeface="Twentieth Century"/>
                <a:cs typeface="Twentieth Century"/>
                <a:sym typeface="Twentieth Century"/>
              </a:rPr>
              <a:t>Prototype of Model with load of 200W</a:t>
            </a:r>
            <a:endParaRPr b="1" dirty="0">
              <a:latin typeface="Arial Narrow" panose="020B060602020203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B6057-1669-150E-55F0-284DAAC936F4}"/>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CONTINUE</a:t>
            </a:r>
          </a:p>
        </p:txBody>
      </p:sp>
      <p:sp>
        <p:nvSpPr>
          <p:cNvPr id="3" name="Text Placeholder 2">
            <a:extLst>
              <a:ext uri="{FF2B5EF4-FFF2-40B4-BE49-F238E27FC236}">
                <a16:creationId xmlns:a16="http://schemas.microsoft.com/office/drawing/2014/main" id="{96CA5A61-EC2F-B48A-C853-6A591B00434A}"/>
              </a:ext>
            </a:extLst>
          </p:cNvPr>
          <p:cNvSpPr>
            <a:spLocks noGrp="1"/>
          </p:cNvSpPr>
          <p:nvPr>
            <p:ph type="body" idx="1"/>
          </p:nvPr>
        </p:nvSpPr>
        <p:spPr/>
        <p:txBody>
          <a:bodyPr/>
          <a:lstStyle/>
          <a:p>
            <a:pPr marL="114300" indent="0" algn="just">
              <a:buNone/>
            </a:pPr>
            <a:r>
              <a:rPr lang="en-US" sz="1800" b="0" i="0" u="none" strike="noStrike" dirty="0">
                <a:solidFill>
                  <a:srgbClr val="000000"/>
                </a:solidFill>
                <a:effectLst/>
                <a:latin typeface="Times New Roman" panose="02020603050405020304" pitchFamily="18" charset="0"/>
              </a:rPr>
              <a:t>The IR sensor monitors visitor count by detecting their presence in the room. When the visitor count is one, the microcontroller activates the relay module to turn on the bulb, and when there is no visitor, it turns off the bulb. </a:t>
            </a:r>
            <a:endParaRPr lang="en-IN" dirty="0"/>
          </a:p>
        </p:txBody>
      </p:sp>
      <p:pic>
        <p:nvPicPr>
          <p:cNvPr id="3074" name="Picture 2">
            <a:extLst>
              <a:ext uri="{FF2B5EF4-FFF2-40B4-BE49-F238E27FC236}">
                <a16:creationId xmlns:a16="http://schemas.microsoft.com/office/drawing/2014/main" id="{03DA6C26-4D65-D84E-DAD8-EE448DF276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5158804" y="1837441"/>
            <a:ext cx="3129395" cy="41886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E2A49C2-B76E-438C-1868-EF0E386018D2}"/>
              </a:ext>
            </a:extLst>
          </p:cNvPr>
          <p:cNvSpPr txBox="1"/>
          <p:nvPr/>
        </p:nvSpPr>
        <p:spPr>
          <a:xfrm>
            <a:off x="5490189" y="5657249"/>
            <a:ext cx="3327662" cy="369332"/>
          </a:xfrm>
          <a:prstGeom prst="rect">
            <a:avLst/>
          </a:prstGeom>
          <a:noFill/>
        </p:spPr>
        <p:txBody>
          <a:bodyPr wrap="square" rtlCol="0">
            <a:spAutoFit/>
          </a:bodyPr>
          <a:lstStyle/>
          <a:p>
            <a:r>
              <a:rPr lang="en-IN" sz="1800" b="1" dirty="0">
                <a:latin typeface="Arial Narrow" panose="020B0606020202030204" pitchFamily="34" charset="0"/>
              </a:rPr>
              <a:t>Prototype of Visitor Count</a:t>
            </a:r>
          </a:p>
        </p:txBody>
      </p:sp>
    </p:spTree>
    <p:extLst>
      <p:ext uri="{BB962C8B-B14F-4D97-AF65-F5344CB8AC3E}">
        <p14:creationId xmlns:p14="http://schemas.microsoft.com/office/powerpoint/2010/main" val="2960603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64"/>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a:t>RESULTS</a:t>
            </a:r>
            <a:endParaRPr/>
          </a:p>
        </p:txBody>
      </p:sp>
      <p:sp>
        <p:nvSpPr>
          <p:cNvPr id="261" name="Google Shape;261;p64"/>
          <p:cNvSpPr txBox="1">
            <a:spLocks noGrp="1"/>
          </p:cNvSpPr>
          <p:nvPr>
            <p:ph type="body" idx="1"/>
          </p:nvPr>
        </p:nvSpPr>
        <p:spPr>
          <a:xfrm>
            <a:off x="833718" y="2467980"/>
            <a:ext cx="3818964" cy="3100940"/>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SzPts val="1600"/>
              <a:buNone/>
            </a:pPr>
            <a:r>
              <a:rPr lang="en-US" sz="1600" cap="none" dirty="0">
                <a:latin typeface="Times New Roman"/>
                <a:ea typeface="Times New Roman"/>
                <a:cs typeface="Times New Roman"/>
                <a:sym typeface="Times New Roman"/>
              </a:rPr>
              <a:t>The Results from the Excel shows the real date and time, the total number of entries and the unit count. </a:t>
            </a:r>
            <a:endParaRPr dirty="0"/>
          </a:p>
        </p:txBody>
      </p:sp>
      <p:pic>
        <p:nvPicPr>
          <p:cNvPr id="262" name="Google Shape;262;p64"/>
          <p:cNvPicPr preferRelativeResize="0">
            <a:picLocks noGrp="1"/>
          </p:cNvPicPr>
          <p:nvPr>
            <p:ph type="body" idx="2"/>
          </p:nvPr>
        </p:nvPicPr>
        <p:blipFill rotWithShape="1">
          <a:blip r:embed="rId3">
            <a:alphaModFix/>
          </a:blip>
          <a:srcRect/>
          <a:stretch/>
        </p:blipFill>
        <p:spPr>
          <a:xfrm>
            <a:off x="4889991" y="2589242"/>
            <a:ext cx="3307367" cy="2979678"/>
          </a:xfrm>
          <a:prstGeom prst="rect">
            <a:avLst/>
          </a:prstGeom>
          <a:noFill/>
          <a:ln>
            <a:noFill/>
          </a:ln>
        </p:spPr>
      </p:pic>
      <p:sp>
        <p:nvSpPr>
          <p:cNvPr id="263" name="Google Shape;263;p64"/>
          <p:cNvSpPr txBox="1"/>
          <p:nvPr/>
        </p:nvSpPr>
        <p:spPr>
          <a:xfrm>
            <a:off x="5002915" y="5568921"/>
            <a:ext cx="3307367"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chemeClr val="dk1"/>
                </a:solidFill>
                <a:latin typeface="Arial Narrow" panose="020B0606020202030204" pitchFamily="34" charset="0"/>
                <a:ea typeface="Twentieth Century"/>
                <a:cs typeface="Twentieth Century"/>
                <a:sym typeface="Twentieth Century"/>
              </a:rPr>
              <a:t>Real-Time data in Tabular Form</a:t>
            </a:r>
            <a:endParaRPr sz="1800" b="1" dirty="0">
              <a:latin typeface="Arial Narrow" panose="020B0606020202030204" pitchFamily="34" charset="0"/>
            </a:endParaRPr>
          </a:p>
          <a:p>
            <a:pPr marL="0" marR="0" lvl="0" indent="0" algn="l" rtl="0">
              <a:spcBef>
                <a:spcPts val="0"/>
              </a:spcBef>
              <a:spcAft>
                <a:spcPts val="0"/>
              </a:spcAft>
              <a:buNone/>
            </a:pPr>
            <a:r>
              <a:rPr lang="en-US" sz="1800" b="1" dirty="0">
                <a:solidFill>
                  <a:schemeClr val="dk1"/>
                </a:solidFill>
                <a:latin typeface="Arial Narrow" panose="020B0606020202030204" pitchFamily="34" charset="0"/>
                <a:ea typeface="Twentieth Century"/>
                <a:cs typeface="Twentieth Century"/>
                <a:sym typeface="Twentieth Century"/>
              </a:rPr>
              <a:t> </a:t>
            </a:r>
            <a:endParaRPr sz="1800" b="1" dirty="0">
              <a:latin typeface="Arial Narrow" panose="020B060602020203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65"/>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dirty="0">
                <a:latin typeface="Times New Roman" panose="02020603050405020304" pitchFamily="18" charset="0"/>
                <a:cs typeface="Times New Roman" panose="02020603050405020304" pitchFamily="18" charset="0"/>
              </a:rPr>
              <a:t>CONTINUE</a:t>
            </a:r>
            <a:endParaRPr dirty="0">
              <a:latin typeface="Times New Roman" panose="02020603050405020304" pitchFamily="18" charset="0"/>
              <a:cs typeface="Times New Roman" panose="02020603050405020304" pitchFamily="18" charset="0"/>
            </a:endParaRPr>
          </a:p>
        </p:txBody>
      </p:sp>
      <p:sp>
        <p:nvSpPr>
          <p:cNvPr id="269" name="Google Shape;269;p65"/>
          <p:cNvSpPr txBox="1">
            <a:spLocks noGrp="1"/>
          </p:cNvSpPr>
          <p:nvPr>
            <p:ph type="body" idx="1"/>
          </p:nvPr>
        </p:nvSpPr>
        <p:spPr>
          <a:xfrm>
            <a:off x="685330" y="2367093"/>
            <a:ext cx="3829520" cy="3424107"/>
          </a:xfrm>
          <a:prstGeom prst="rect">
            <a:avLst/>
          </a:prstGeom>
          <a:noFill/>
          <a:ln>
            <a:noFill/>
          </a:ln>
        </p:spPr>
        <p:txBody>
          <a:bodyPr spcFirstLastPara="1" wrap="square" lIns="91425" tIns="45700" rIns="91425" bIns="45700" anchor="t" anchorCtr="0">
            <a:normAutofit/>
          </a:bodyPr>
          <a:lstStyle/>
          <a:p>
            <a:pPr marL="0" lvl="0" indent="0" algn="just" rtl="0">
              <a:lnSpc>
                <a:spcPct val="120000"/>
              </a:lnSpc>
              <a:spcBef>
                <a:spcPts val="0"/>
              </a:spcBef>
              <a:spcAft>
                <a:spcPts val="0"/>
              </a:spcAft>
              <a:buSzPts val="1800"/>
              <a:buNone/>
            </a:pPr>
            <a:r>
              <a:rPr lang="en-US" sz="1800" cap="none" dirty="0">
                <a:latin typeface="Times New Roman"/>
                <a:ea typeface="Times New Roman"/>
                <a:cs typeface="Times New Roman"/>
                <a:sym typeface="Times New Roman"/>
              </a:rPr>
              <a:t>The results of the energy consumption data in the form of graphs which shows the energy usage patterns over a period of time, such as hourly, daily, weekly, or monthly, and highlight the peak usage periods. </a:t>
            </a:r>
            <a:endParaRPr cap="none" dirty="0"/>
          </a:p>
        </p:txBody>
      </p:sp>
      <p:pic>
        <p:nvPicPr>
          <p:cNvPr id="270" name="Google Shape;270;p65"/>
          <p:cNvPicPr preferRelativeResize="0">
            <a:picLocks noGrp="1"/>
          </p:cNvPicPr>
          <p:nvPr>
            <p:ph type="body" idx="2"/>
          </p:nvPr>
        </p:nvPicPr>
        <p:blipFill rotWithShape="1">
          <a:blip r:embed="rId3">
            <a:alphaModFix/>
          </a:blip>
          <a:srcRect/>
          <a:stretch/>
        </p:blipFill>
        <p:spPr>
          <a:xfrm>
            <a:off x="4835338" y="2367093"/>
            <a:ext cx="3829050" cy="2180430"/>
          </a:xfrm>
          <a:prstGeom prst="rect">
            <a:avLst/>
          </a:prstGeom>
          <a:noFill/>
          <a:ln>
            <a:noFill/>
          </a:ln>
        </p:spPr>
      </p:pic>
      <p:sp>
        <p:nvSpPr>
          <p:cNvPr id="271" name="Google Shape;271;p65"/>
          <p:cNvSpPr txBox="1"/>
          <p:nvPr/>
        </p:nvSpPr>
        <p:spPr>
          <a:xfrm>
            <a:off x="4882403" y="4699921"/>
            <a:ext cx="373492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chemeClr val="dk1"/>
                </a:solidFill>
                <a:latin typeface="Twentieth Century"/>
                <a:ea typeface="Twentieth Century"/>
                <a:cs typeface="Twentieth Century"/>
                <a:sym typeface="Twentieth Century"/>
              </a:rPr>
              <a:t>Graph </a:t>
            </a:r>
            <a:r>
              <a:rPr lang="en-US" sz="1800" b="1" dirty="0">
                <a:solidFill>
                  <a:schemeClr val="dk1"/>
                </a:solidFill>
                <a:latin typeface="Arial Narrow" panose="020B0606020202030204" pitchFamily="34" charset="0"/>
                <a:ea typeface="Twentieth Century"/>
                <a:cs typeface="Twentieth Century"/>
                <a:sym typeface="Twentieth Century"/>
              </a:rPr>
              <a:t>of</a:t>
            </a:r>
            <a:r>
              <a:rPr lang="en-US" sz="1800" b="1" dirty="0">
                <a:solidFill>
                  <a:schemeClr val="dk1"/>
                </a:solidFill>
                <a:latin typeface="Twentieth Century"/>
                <a:ea typeface="Twentieth Century"/>
                <a:cs typeface="Twentieth Century"/>
                <a:sym typeface="Twentieth Century"/>
              </a:rPr>
              <a:t> Date Vs Unit count</a:t>
            </a:r>
            <a:endParaRPr b="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66"/>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dirty="0">
                <a:latin typeface="Times New Roman" panose="02020603050405020304" pitchFamily="18" charset="0"/>
                <a:cs typeface="Times New Roman" panose="02020603050405020304" pitchFamily="18" charset="0"/>
              </a:rPr>
              <a:t>CONCLUSION</a:t>
            </a:r>
            <a:endParaRPr dirty="0">
              <a:latin typeface="Times New Roman" panose="02020603050405020304" pitchFamily="18" charset="0"/>
              <a:cs typeface="Times New Roman" panose="02020603050405020304" pitchFamily="18" charset="0"/>
            </a:endParaRPr>
          </a:p>
        </p:txBody>
      </p:sp>
      <p:sp>
        <p:nvSpPr>
          <p:cNvPr id="277" name="Google Shape;277;p66"/>
          <p:cNvSpPr txBox="1">
            <a:spLocks noGrp="1"/>
          </p:cNvSpPr>
          <p:nvPr>
            <p:ph type="body" idx="1"/>
          </p:nvPr>
        </p:nvSpPr>
        <p:spPr>
          <a:xfrm>
            <a:off x="685330" y="2367093"/>
            <a:ext cx="7772870" cy="3424107"/>
          </a:xfrm>
          <a:prstGeom prst="rect">
            <a:avLst/>
          </a:prstGeom>
          <a:noFill/>
          <a:ln>
            <a:noFill/>
          </a:ln>
        </p:spPr>
        <p:txBody>
          <a:bodyPr spcFirstLastPara="1" wrap="square" lIns="91425" tIns="45700" rIns="91425" bIns="45700" anchor="t" anchorCtr="0">
            <a:normAutofit fontScale="92500" lnSpcReduction="20000"/>
          </a:bodyPr>
          <a:lstStyle/>
          <a:p>
            <a:pPr marL="0" marR="297815" indent="0" algn="just" rtl="0">
              <a:spcBef>
                <a:spcPts val="0"/>
              </a:spcBef>
              <a:spcAft>
                <a:spcPts val="0"/>
              </a:spcAft>
              <a:buNone/>
            </a:pPr>
            <a:r>
              <a:rPr lang="en-US" sz="1800" b="0" i="0" u="none" strike="noStrike" dirty="0">
                <a:solidFill>
                  <a:srgbClr val="000000"/>
                </a:solidFill>
                <a:effectLst/>
                <a:latin typeface="Times New Roman" panose="02020603050405020304" pitchFamily="18" charset="0"/>
              </a:rPr>
              <a:t>The project utilizes an Arduino Nano microcontroller, which serves as the brain of the system, to interface with various components and collect data. The LCD display is used to showcase the electricity consumption in units, allowing users to monitor their usage and make informed decisions about their energy consumption habits. The </a:t>
            </a:r>
            <a:r>
              <a:rPr lang="en-US" sz="1800" b="0" i="0" u="none" strike="noStrike" dirty="0" err="1">
                <a:solidFill>
                  <a:srgbClr val="000000"/>
                </a:solidFill>
                <a:effectLst/>
                <a:latin typeface="Times New Roman" panose="02020603050405020304" pitchFamily="18" charset="0"/>
              </a:rPr>
              <a:t>WiFi</a:t>
            </a:r>
            <a:r>
              <a:rPr lang="en-US" sz="1800" b="0" i="0" u="none" strike="noStrike" dirty="0">
                <a:solidFill>
                  <a:srgbClr val="000000"/>
                </a:solidFill>
                <a:effectLst/>
                <a:latin typeface="Times New Roman" panose="02020603050405020304" pitchFamily="18" charset="0"/>
              </a:rPr>
              <a:t> module is integrated into the system, enabling data to be uploaded to </a:t>
            </a:r>
            <a:r>
              <a:rPr lang="en-US" sz="1800" b="0" i="0" u="none" strike="noStrike" dirty="0" err="1">
                <a:solidFill>
                  <a:srgbClr val="000000"/>
                </a:solidFill>
                <a:effectLst/>
                <a:latin typeface="Times New Roman" panose="02020603050405020304" pitchFamily="18" charset="0"/>
              </a:rPr>
              <a:t>ThingSpeak</a:t>
            </a:r>
            <a:r>
              <a:rPr lang="en-US" sz="1800" b="0" i="0" u="none" strike="noStrike" dirty="0">
                <a:solidFill>
                  <a:srgbClr val="000000"/>
                </a:solidFill>
                <a:effectLst/>
                <a:latin typeface="Times New Roman" panose="02020603050405020304" pitchFamily="18" charset="0"/>
              </a:rPr>
              <a:t>, an IoT platform, for further analysis and visualization. The project has several potential benefits. First, it promotes energy conservation by providing real-time monitoring and display of electricity usage, helping users to be more conscious of their energy consumption habits and make informed decisions to reduce their carbon footprint. Second, the visitor counting system helps optimize lighting usage, ensuring that lights are only turned on when needed, which can lead to significant energy savings.</a:t>
            </a:r>
            <a:endParaRPr lang="en-US" b="0" dirty="0">
              <a:effectLst/>
            </a:endParaRPr>
          </a:p>
          <a:p>
            <a:endParaRPr cap="none" dirty="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67"/>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dirty="0">
                <a:latin typeface="Times New Roman" panose="02020603050405020304" pitchFamily="18" charset="0"/>
                <a:cs typeface="Times New Roman" panose="02020603050405020304" pitchFamily="18" charset="0"/>
              </a:rPr>
              <a:t>REFERENCES</a:t>
            </a:r>
            <a:endParaRPr dirty="0">
              <a:latin typeface="Times New Roman" panose="02020603050405020304" pitchFamily="18" charset="0"/>
              <a:cs typeface="Times New Roman" panose="02020603050405020304" pitchFamily="18" charset="0"/>
            </a:endParaRPr>
          </a:p>
        </p:txBody>
      </p:sp>
      <p:sp>
        <p:nvSpPr>
          <p:cNvPr id="283" name="Google Shape;283;p67"/>
          <p:cNvSpPr txBox="1">
            <a:spLocks noGrp="1"/>
          </p:cNvSpPr>
          <p:nvPr>
            <p:ph type="body" idx="1"/>
          </p:nvPr>
        </p:nvSpPr>
        <p:spPr>
          <a:xfrm>
            <a:off x="810836" y="1716946"/>
            <a:ext cx="7772870" cy="5141054"/>
          </a:xfrm>
          <a:prstGeom prst="rect">
            <a:avLst/>
          </a:prstGeom>
          <a:noFill/>
          <a:ln>
            <a:noFill/>
          </a:ln>
        </p:spPr>
        <p:txBody>
          <a:bodyPr spcFirstLastPara="1" wrap="square" lIns="91425" tIns="45700" rIns="91425" bIns="45700" anchor="t" anchorCtr="0">
            <a:normAutofit fontScale="55000" lnSpcReduction="20000"/>
          </a:bodyPr>
          <a:lstStyle/>
          <a:p>
            <a:pPr marL="342900" marR="152400" lvl="0" indent="-196671" algn="just" rtl="0">
              <a:lnSpc>
                <a:spcPct val="107000"/>
              </a:lnSpc>
              <a:spcBef>
                <a:spcPts val="0"/>
              </a:spcBef>
              <a:spcAft>
                <a:spcPts val="0"/>
              </a:spcAft>
              <a:buSzPct val="100000"/>
              <a:buFont typeface="Twentieth Century"/>
              <a:buAutoNum type="arabicPeriod"/>
            </a:pPr>
            <a:r>
              <a:rPr lang="en-US" sz="2730" cap="none" dirty="0" err="1">
                <a:latin typeface="Times New Roman"/>
                <a:ea typeface="Times New Roman"/>
                <a:cs typeface="Times New Roman"/>
                <a:sym typeface="Times New Roman"/>
              </a:rPr>
              <a:t>Kothandaraman</a:t>
            </a:r>
            <a:r>
              <a:rPr lang="en-US" sz="2730" cap="none" dirty="0">
                <a:latin typeface="Times New Roman"/>
                <a:ea typeface="Times New Roman"/>
                <a:cs typeface="Times New Roman"/>
                <a:sym typeface="Times New Roman"/>
              </a:rPr>
              <a:t>, D., A. Harshavardhan, V. Manoj </a:t>
            </a:r>
            <a:r>
              <a:rPr lang="en-US" sz="2730" cap="none" dirty="0" err="1">
                <a:latin typeface="Times New Roman"/>
                <a:ea typeface="Times New Roman"/>
                <a:cs typeface="Times New Roman"/>
                <a:sym typeface="Times New Roman"/>
              </a:rPr>
              <a:t>kumar</a:t>
            </a:r>
            <a:r>
              <a:rPr lang="en-US" sz="2730" cap="none" dirty="0">
                <a:latin typeface="Times New Roman"/>
                <a:ea typeface="Times New Roman"/>
                <a:cs typeface="Times New Roman"/>
                <a:sym typeface="Times New Roman"/>
              </a:rPr>
              <a:t>, D. Sunitha, and </a:t>
            </a:r>
            <a:r>
              <a:rPr lang="en-US" sz="2730" cap="none" dirty="0" err="1">
                <a:latin typeface="Times New Roman"/>
                <a:ea typeface="Times New Roman"/>
                <a:cs typeface="Times New Roman"/>
                <a:sym typeface="Times New Roman"/>
              </a:rPr>
              <a:t>seena</a:t>
            </a:r>
            <a:r>
              <a:rPr lang="en-US" sz="2730" cap="none" dirty="0">
                <a:latin typeface="Times New Roman"/>
                <a:ea typeface="Times New Roman"/>
                <a:cs typeface="Times New Roman"/>
                <a:sym typeface="Times New Roman"/>
              </a:rPr>
              <a:t> naik </a:t>
            </a:r>
            <a:r>
              <a:rPr lang="en-US" sz="2730" cap="none" dirty="0" err="1">
                <a:latin typeface="Times New Roman"/>
                <a:ea typeface="Times New Roman"/>
                <a:cs typeface="Times New Roman"/>
                <a:sym typeface="Times New Roman"/>
              </a:rPr>
              <a:t>korra</a:t>
            </a:r>
            <a:r>
              <a:rPr lang="en-US" sz="2730" cap="none" dirty="0">
                <a:latin typeface="Times New Roman"/>
                <a:ea typeface="Times New Roman"/>
                <a:cs typeface="Times New Roman"/>
                <a:sym typeface="Times New Roman"/>
              </a:rPr>
              <a:t>. "BLE in </a:t>
            </a:r>
            <a:r>
              <a:rPr lang="en-US" sz="2730" cap="none" dirty="0" err="1">
                <a:latin typeface="Times New Roman"/>
                <a:ea typeface="Times New Roman"/>
                <a:cs typeface="Times New Roman"/>
                <a:sym typeface="Times New Roman"/>
              </a:rPr>
              <a:t>iot</a:t>
            </a:r>
            <a:r>
              <a:rPr lang="en-US" sz="2730" cap="none" dirty="0">
                <a:latin typeface="Times New Roman"/>
                <a:ea typeface="Times New Roman"/>
                <a:cs typeface="Times New Roman"/>
                <a:sym typeface="Times New Roman"/>
              </a:rPr>
              <a:t>: improved link stability and energy conservation using fuzzy approach for smart homes automation." Materials today: proceedings (2021).</a:t>
            </a:r>
            <a:endParaRPr sz="2730" cap="none" dirty="0">
              <a:latin typeface="Times New Roman"/>
              <a:ea typeface="Times New Roman"/>
              <a:cs typeface="Times New Roman"/>
              <a:sym typeface="Times New Roman"/>
            </a:endParaRPr>
          </a:p>
          <a:p>
            <a:pPr marL="342900" marR="146685" lvl="0" indent="-196671" algn="just" rtl="0">
              <a:lnSpc>
                <a:spcPct val="108000"/>
              </a:lnSpc>
              <a:spcBef>
                <a:spcPts val="1000"/>
              </a:spcBef>
              <a:spcAft>
                <a:spcPts val="0"/>
              </a:spcAft>
              <a:buSzPct val="100000"/>
              <a:buFont typeface="Twentieth Century"/>
              <a:buAutoNum type="arabicPeriod"/>
            </a:pPr>
            <a:r>
              <a:rPr lang="en-US" sz="2730" cap="none" dirty="0">
                <a:latin typeface="Times New Roman"/>
                <a:ea typeface="Times New Roman"/>
                <a:cs typeface="Times New Roman"/>
                <a:sym typeface="Times New Roman"/>
              </a:rPr>
              <a:t>Morello, </a:t>
            </a:r>
            <a:r>
              <a:rPr lang="en-US" sz="2730" cap="none" dirty="0" err="1">
                <a:latin typeface="Times New Roman"/>
                <a:ea typeface="Times New Roman"/>
                <a:cs typeface="Times New Roman"/>
                <a:sym typeface="Times New Roman"/>
              </a:rPr>
              <a:t>rosario</a:t>
            </a:r>
            <a:r>
              <a:rPr lang="en-US" sz="2730" cap="none" dirty="0">
                <a:latin typeface="Times New Roman"/>
                <a:ea typeface="Times New Roman"/>
                <a:cs typeface="Times New Roman"/>
                <a:sym typeface="Times New Roman"/>
              </a:rPr>
              <a:t>, subhas c. Mukhopadhyay, </a:t>
            </a:r>
            <a:r>
              <a:rPr lang="en-US" sz="2730" cap="none" dirty="0" err="1">
                <a:latin typeface="Times New Roman"/>
                <a:ea typeface="Times New Roman"/>
                <a:cs typeface="Times New Roman"/>
                <a:sym typeface="Times New Roman"/>
              </a:rPr>
              <a:t>zheng</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liu</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daniel</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slomovitz</a:t>
            </a:r>
            <a:r>
              <a:rPr lang="en-US" sz="2730" cap="none" dirty="0">
                <a:latin typeface="Times New Roman"/>
                <a:ea typeface="Times New Roman"/>
                <a:cs typeface="Times New Roman"/>
                <a:sym typeface="Times New Roman"/>
              </a:rPr>
              <a:t>, and </a:t>
            </a:r>
            <a:r>
              <a:rPr lang="en-US" sz="2730" cap="none" dirty="0" err="1">
                <a:latin typeface="Times New Roman"/>
                <a:ea typeface="Times New Roman"/>
                <a:cs typeface="Times New Roman"/>
                <a:sym typeface="Times New Roman"/>
              </a:rPr>
              <a:t>subhransu</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ranjan</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samantaray</a:t>
            </a:r>
            <a:r>
              <a:rPr lang="en-US" sz="2730" cap="none" dirty="0">
                <a:latin typeface="Times New Roman"/>
                <a:ea typeface="Times New Roman"/>
                <a:cs typeface="Times New Roman"/>
                <a:sym typeface="Times New Roman"/>
              </a:rPr>
              <a:t>. "Advances on sensing technologies for smart cities and power grids: A review." IEEE sensors journal 17, no. 23 (2017): 7596-7610.</a:t>
            </a:r>
            <a:endParaRPr sz="2730" cap="none" dirty="0">
              <a:latin typeface="Times New Roman"/>
              <a:ea typeface="Times New Roman"/>
              <a:cs typeface="Times New Roman"/>
              <a:sym typeface="Times New Roman"/>
            </a:endParaRPr>
          </a:p>
          <a:p>
            <a:pPr marL="342900" marR="153035" lvl="0" indent="-196671" algn="just" rtl="0">
              <a:lnSpc>
                <a:spcPct val="107000"/>
              </a:lnSpc>
              <a:spcBef>
                <a:spcPts val="1000"/>
              </a:spcBef>
              <a:spcAft>
                <a:spcPts val="0"/>
              </a:spcAft>
              <a:buSzPct val="100000"/>
              <a:buFont typeface="Twentieth Century"/>
              <a:buAutoNum type="arabicPeriod"/>
            </a:pPr>
            <a:r>
              <a:rPr lang="en-US" sz="2730" cap="none" dirty="0">
                <a:latin typeface="Times New Roman"/>
                <a:ea typeface="Times New Roman"/>
                <a:cs typeface="Times New Roman"/>
                <a:sym typeface="Times New Roman"/>
              </a:rPr>
              <a:t>Khan, md </a:t>
            </a:r>
            <a:r>
              <a:rPr lang="en-US" sz="2730" cap="none" dirty="0" err="1">
                <a:latin typeface="Times New Roman"/>
                <a:ea typeface="Times New Roman"/>
                <a:cs typeface="Times New Roman"/>
                <a:sym typeface="Times New Roman"/>
              </a:rPr>
              <a:t>minhaz</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sm</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zahid</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hasan</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sakil</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muhammad</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ahad</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rahman</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miah</a:t>
            </a:r>
            <a:r>
              <a:rPr lang="en-US" sz="2730" cap="none" dirty="0">
                <a:latin typeface="Times New Roman"/>
                <a:ea typeface="Times New Roman"/>
                <a:cs typeface="Times New Roman"/>
                <a:sym typeface="Times New Roman"/>
              </a:rPr>
              <a:t>, md </a:t>
            </a:r>
            <a:r>
              <a:rPr lang="en-US" sz="2730" cap="none" dirty="0" err="1">
                <a:latin typeface="Times New Roman"/>
                <a:ea typeface="Times New Roman"/>
                <a:cs typeface="Times New Roman"/>
                <a:sym typeface="Times New Roman"/>
              </a:rPr>
              <a:t>shohel</a:t>
            </a:r>
            <a:r>
              <a:rPr lang="en-US" sz="2730" cap="none" dirty="0">
                <a:latin typeface="Times New Roman"/>
                <a:ea typeface="Times New Roman"/>
                <a:cs typeface="Times New Roman"/>
                <a:sym typeface="Times New Roman"/>
              </a:rPr>
              <a:t> rana, and shaikh </a:t>
            </a:r>
            <a:r>
              <a:rPr lang="en-US" sz="2730" cap="none" dirty="0" err="1">
                <a:latin typeface="Times New Roman"/>
                <a:ea typeface="Times New Roman"/>
                <a:cs typeface="Times New Roman"/>
                <a:sym typeface="Times New Roman"/>
              </a:rPr>
              <a:t>rashedur</a:t>
            </a:r>
            <a:r>
              <a:rPr lang="en-US" sz="2730" cap="none" dirty="0">
                <a:latin typeface="Times New Roman"/>
                <a:ea typeface="Times New Roman"/>
                <a:cs typeface="Times New Roman"/>
                <a:sym typeface="Times New Roman"/>
              </a:rPr>
              <a:t> </a:t>
            </a:r>
            <a:r>
              <a:rPr lang="en-US" sz="2730" cap="none" dirty="0" err="1">
                <a:latin typeface="Times New Roman"/>
                <a:ea typeface="Times New Roman"/>
                <a:cs typeface="Times New Roman"/>
                <a:sym typeface="Times New Roman"/>
              </a:rPr>
              <a:t>rahman</a:t>
            </a:r>
            <a:r>
              <a:rPr lang="en-US" sz="2730" cap="none" dirty="0">
                <a:latin typeface="Times New Roman"/>
                <a:ea typeface="Times New Roman"/>
                <a:cs typeface="Times New Roman"/>
                <a:sym typeface="Times New Roman"/>
              </a:rPr>
              <a:t>. "Sustainable building energy conservation and efficiency management using </a:t>
            </a:r>
            <a:r>
              <a:rPr lang="en-US" sz="2730" cap="none" dirty="0" err="1">
                <a:latin typeface="Times New Roman"/>
                <a:ea typeface="Times New Roman"/>
                <a:cs typeface="Times New Roman"/>
                <a:sym typeface="Times New Roman"/>
              </a:rPr>
              <a:t>iot</a:t>
            </a:r>
            <a:r>
              <a:rPr lang="en-US" sz="2730" cap="none" dirty="0">
                <a:latin typeface="Times New Roman"/>
                <a:ea typeface="Times New Roman"/>
                <a:cs typeface="Times New Roman"/>
                <a:sym typeface="Times New Roman"/>
              </a:rPr>
              <a:t>." In 2022 international conference on electronics and renewable systems (ICEARS), pp. 518-524. </a:t>
            </a:r>
            <a:r>
              <a:rPr lang="en-US" sz="2730" cap="none" dirty="0" err="1">
                <a:latin typeface="Times New Roman"/>
                <a:ea typeface="Times New Roman"/>
                <a:cs typeface="Times New Roman"/>
                <a:sym typeface="Times New Roman"/>
              </a:rPr>
              <a:t>Ieee</a:t>
            </a:r>
            <a:r>
              <a:rPr lang="en-US" sz="2730" cap="none" dirty="0">
                <a:latin typeface="Times New Roman"/>
                <a:ea typeface="Times New Roman"/>
                <a:cs typeface="Times New Roman"/>
                <a:sym typeface="Times New Roman"/>
              </a:rPr>
              <a:t>, 2022.</a:t>
            </a:r>
            <a:endParaRPr sz="2730" cap="none" dirty="0">
              <a:latin typeface="Times New Roman"/>
              <a:ea typeface="Times New Roman"/>
              <a:cs typeface="Times New Roman"/>
              <a:sym typeface="Times New Roman"/>
            </a:endParaRPr>
          </a:p>
          <a:p>
            <a:pPr marL="342900" lvl="0" indent="-196671" algn="l" rtl="0">
              <a:spcBef>
                <a:spcPts val="1000"/>
              </a:spcBef>
              <a:spcAft>
                <a:spcPts val="0"/>
              </a:spcAft>
              <a:buSzPct val="100000"/>
              <a:buFont typeface="Times New Roman"/>
              <a:buAutoNum type="arabicPeriod"/>
            </a:pPr>
            <a:r>
              <a:rPr lang="en-US" sz="2730" dirty="0">
                <a:latin typeface="Times New Roman"/>
                <a:ea typeface="Times New Roman"/>
                <a:cs typeface="Times New Roman"/>
                <a:sym typeface="Times New Roman"/>
              </a:rPr>
              <a:t>Rahman, M.M., Islam, M.O. and </a:t>
            </a:r>
            <a:r>
              <a:rPr lang="en-US" sz="2730" dirty="0" err="1">
                <a:latin typeface="Times New Roman"/>
                <a:ea typeface="Times New Roman"/>
                <a:cs typeface="Times New Roman"/>
                <a:sym typeface="Times New Roman"/>
              </a:rPr>
              <a:t>Salakin</a:t>
            </a:r>
            <a:r>
              <a:rPr lang="en-US" sz="2730" dirty="0">
                <a:latin typeface="Times New Roman"/>
                <a:ea typeface="Times New Roman"/>
                <a:cs typeface="Times New Roman"/>
                <a:sym typeface="Times New Roman"/>
              </a:rPr>
              <a:t>, M.S., 2015, May. Arduino and GSM based smart energy meter for advanced metering and billing system. In 2015 International Conference on Electrical Engineering and Information Communication Technology (ICEEICT) (pp. 1-6). IEEE.</a:t>
            </a:r>
            <a:endParaRPr sz="2730" dirty="0">
              <a:latin typeface="Times New Roman"/>
              <a:ea typeface="Times New Roman"/>
              <a:cs typeface="Times New Roman"/>
              <a:sym typeface="Times New Roman"/>
            </a:endParaRPr>
          </a:p>
          <a:p>
            <a:pPr marL="342900" lvl="0" indent="-196671" algn="l" rtl="0">
              <a:spcBef>
                <a:spcPts val="1000"/>
              </a:spcBef>
              <a:spcAft>
                <a:spcPts val="0"/>
              </a:spcAft>
              <a:buSzPct val="100000"/>
              <a:buFont typeface="Times New Roman"/>
              <a:buAutoNum type="arabicPeriod"/>
            </a:pPr>
            <a:r>
              <a:rPr lang="en-US" sz="2730" dirty="0">
                <a:latin typeface="Times New Roman"/>
                <a:ea typeface="Times New Roman"/>
                <a:cs typeface="Times New Roman"/>
                <a:sym typeface="Times New Roman"/>
              </a:rPr>
              <a:t>Tomar, G.S., Chaudhari, N.S., Barbosa, J.L.V. and </a:t>
            </a:r>
            <a:r>
              <a:rPr lang="en-US" sz="2730" dirty="0" err="1">
                <a:latin typeface="Times New Roman"/>
                <a:ea typeface="Times New Roman"/>
                <a:cs typeface="Times New Roman"/>
                <a:sym typeface="Times New Roman"/>
              </a:rPr>
              <a:t>Aghwariya</a:t>
            </a:r>
            <a:r>
              <a:rPr lang="en-US" sz="2730" dirty="0">
                <a:latin typeface="Times New Roman"/>
                <a:ea typeface="Times New Roman"/>
                <a:cs typeface="Times New Roman"/>
                <a:sym typeface="Times New Roman"/>
              </a:rPr>
              <a:t>, M.K. eds., 2020. International conference on intelligent computing and smart communication 2019: Proceedings of ICSC 2019. Springer Nature.</a:t>
            </a:r>
            <a:endParaRPr sz="2730" dirty="0">
              <a:latin typeface="Times New Roman"/>
              <a:ea typeface="Times New Roman"/>
              <a:cs typeface="Times New Roman"/>
              <a:sym typeface="Times New Roman"/>
            </a:endParaRPr>
          </a:p>
          <a:p>
            <a:pPr marL="342900" lvl="0" indent="-196671" algn="l" rtl="0">
              <a:spcBef>
                <a:spcPts val="1000"/>
              </a:spcBef>
              <a:spcAft>
                <a:spcPts val="0"/>
              </a:spcAft>
              <a:buSzPct val="100000"/>
              <a:buFont typeface="Times New Roman"/>
              <a:buAutoNum type="arabicPeriod"/>
            </a:pPr>
            <a:r>
              <a:rPr lang="en-US" sz="2730" dirty="0">
                <a:latin typeface="Times New Roman"/>
                <a:ea typeface="Times New Roman"/>
                <a:cs typeface="Times New Roman"/>
                <a:sym typeface="Times New Roman"/>
              </a:rPr>
              <a:t>Metering, A.S., </a:t>
            </a:r>
            <a:r>
              <a:rPr lang="en-US" sz="2730" dirty="0" err="1">
                <a:latin typeface="Times New Roman"/>
                <a:ea typeface="Times New Roman"/>
                <a:cs typeface="Times New Roman"/>
                <a:sym typeface="Times New Roman"/>
              </a:rPr>
              <a:t>Visalatchi</a:t>
            </a:r>
            <a:r>
              <a:rPr lang="en-US" sz="2730" dirty="0">
                <a:latin typeface="Times New Roman"/>
                <a:ea typeface="Times New Roman"/>
                <a:cs typeface="Times New Roman"/>
                <a:sym typeface="Times New Roman"/>
              </a:rPr>
              <a:t>, S. and Sandeep, K.K., 2017, April. Smart energy metering and power theft control using </a:t>
            </a:r>
            <a:r>
              <a:rPr lang="en-US" sz="2730" dirty="0" err="1">
                <a:latin typeface="Times New Roman"/>
                <a:ea typeface="Times New Roman"/>
                <a:cs typeface="Times New Roman"/>
                <a:sym typeface="Times New Roman"/>
              </a:rPr>
              <a:t>arduino</a:t>
            </a:r>
            <a:r>
              <a:rPr lang="en-US" sz="2730" dirty="0">
                <a:latin typeface="Times New Roman"/>
                <a:ea typeface="Times New Roman"/>
                <a:cs typeface="Times New Roman"/>
                <a:sym typeface="Times New Roman"/>
              </a:rPr>
              <a:t> &amp; GSM. In 2017 2nd international conference for convergence in technology (I2CT) (pp. 858-961). IEEE.</a:t>
            </a:r>
            <a:endParaRPr sz="2730" dirty="0">
              <a:latin typeface="Times New Roman"/>
              <a:ea typeface="Times New Roman"/>
              <a:cs typeface="Times New Roman"/>
              <a:sym typeface="Times New Roman"/>
            </a:endParaRPr>
          </a:p>
          <a:p>
            <a:pPr marL="342900" marR="153035" lvl="0" indent="0" algn="just" rtl="0">
              <a:lnSpc>
                <a:spcPct val="107000"/>
              </a:lnSpc>
              <a:spcBef>
                <a:spcPts val="1000"/>
              </a:spcBef>
              <a:spcAft>
                <a:spcPts val="0"/>
              </a:spcAft>
              <a:buNone/>
            </a:pPr>
            <a:endParaRPr sz="1900" dirty="0">
              <a:latin typeface="Times New Roman"/>
              <a:ea typeface="Times New Roman"/>
              <a:cs typeface="Times New Roman"/>
              <a:sym typeface="Times New Roman"/>
            </a:endParaRPr>
          </a:p>
          <a:p>
            <a:pPr marL="0" lvl="0" indent="0" algn="just" rtl="0">
              <a:lnSpc>
                <a:spcPct val="56842"/>
              </a:lnSpc>
              <a:spcBef>
                <a:spcPts val="1000"/>
              </a:spcBef>
              <a:spcAft>
                <a:spcPts val="0"/>
              </a:spcAft>
              <a:buNone/>
            </a:pPr>
            <a:endParaRPr sz="1900" cap="none" dirty="0">
              <a:latin typeface="Times New Roman"/>
              <a:ea typeface="Times New Roman"/>
              <a:cs typeface="Times New Roman"/>
              <a:sym typeface="Times New Roman"/>
            </a:endParaRPr>
          </a:p>
          <a:p>
            <a:pPr marL="228600" marR="170180" lvl="0" indent="0" algn="l" rtl="0">
              <a:lnSpc>
                <a:spcPct val="95000"/>
              </a:lnSpc>
              <a:spcBef>
                <a:spcPts val="1000"/>
              </a:spcBef>
              <a:spcAft>
                <a:spcPts val="0"/>
              </a:spcAft>
              <a:buNone/>
            </a:pPr>
            <a:endParaRPr sz="1800" cap="none" dirty="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64547-3E1A-6E56-3B7F-BD633DFDAA3C}"/>
              </a:ext>
            </a:extLst>
          </p:cNvPr>
          <p:cNvSpPr>
            <a:spLocks noGrp="1"/>
          </p:cNvSpPr>
          <p:nvPr>
            <p:ph type="title"/>
          </p:nvPr>
        </p:nvSpPr>
        <p:spPr/>
        <p:txBody>
          <a:bodyPr/>
          <a:lstStyle/>
          <a:p>
            <a:r>
              <a:rPr lang="en-IN" dirty="0"/>
              <a:t>GitHub Link</a:t>
            </a:r>
          </a:p>
        </p:txBody>
      </p:sp>
      <p:sp>
        <p:nvSpPr>
          <p:cNvPr id="3" name="Text Placeholder 2">
            <a:extLst>
              <a:ext uri="{FF2B5EF4-FFF2-40B4-BE49-F238E27FC236}">
                <a16:creationId xmlns:a16="http://schemas.microsoft.com/office/drawing/2014/main" id="{7C843143-8866-A1E2-3CAF-330502B868EA}"/>
              </a:ext>
            </a:extLst>
          </p:cNvPr>
          <p:cNvSpPr>
            <a:spLocks noGrp="1"/>
          </p:cNvSpPr>
          <p:nvPr>
            <p:ph type="body" idx="1"/>
          </p:nvPr>
        </p:nvSpPr>
        <p:spPr/>
        <p:txBody>
          <a:bodyPr/>
          <a:lstStyle/>
          <a:p>
            <a:pPr marL="114300" indent="0">
              <a:buNone/>
            </a:pPr>
            <a:r>
              <a:rPr lang="en-IN" dirty="0"/>
              <a:t>https://github.com/NikitaSinha07/EnergyConservation</a:t>
            </a:r>
          </a:p>
        </p:txBody>
      </p:sp>
    </p:spTree>
    <p:extLst>
      <p:ext uri="{BB962C8B-B14F-4D97-AF65-F5344CB8AC3E}">
        <p14:creationId xmlns:p14="http://schemas.microsoft.com/office/powerpoint/2010/main" val="1664314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68"/>
          <p:cNvSpPr txBox="1">
            <a:spLocks noGrp="1"/>
          </p:cNvSpPr>
          <p:nvPr>
            <p:ph type="subTitle" idx="4294967295"/>
          </p:nvPr>
        </p:nvSpPr>
        <p:spPr>
          <a:xfrm>
            <a:off x="603316" y="2884602"/>
            <a:ext cx="7786540" cy="2432116"/>
          </a:xfrm>
          <a:prstGeom prst="rect">
            <a:avLst/>
          </a:prstGeom>
          <a:noFill/>
          <a:ln>
            <a:noFill/>
          </a:ln>
        </p:spPr>
        <p:txBody>
          <a:bodyPr spcFirstLastPara="1" wrap="square" lIns="91425" tIns="45700" rIns="91425" bIns="45700" anchor="t" anchorCtr="0">
            <a:normAutofit/>
          </a:bodyPr>
          <a:lstStyle/>
          <a:p>
            <a:pPr marL="0" marR="0" lvl="0" indent="0" algn="ctr" rtl="0">
              <a:lnSpc>
                <a:spcPct val="120000"/>
              </a:lnSpc>
              <a:spcBef>
                <a:spcPts val="0"/>
              </a:spcBef>
              <a:spcAft>
                <a:spcPts val="0"/>
              </a:spcAft>
              <a:buClr>
                <a:schemeClr val="dk1"/>
              </a:buClr>
              <a:buSzPts val="2000"/>
              <a:buFont typeface="Arial"/>
              <a:buNone/>
            </a:pPr>
            <a:r>
              <a:rPr lang="en-US" sz="2000" b="0" i="0" u="none" strike="noStrike" cap="none" dirty="0">
                <a:solidFill>
                  <a:schemeClr val="dk1"/>
                </a:solidFill>
                <a:latin typeface="Times New Roman" panose="02020603050405020304" pitchFamily="18" charset="0"/>
                <a:cs typeface="Times New Roman" panose="02020603050405020304" pitchFamily="18" charset="0"/>
                <a:sym typeface="Twentieth Century"/>
              </a:rPr>
              <a:t> THANK YOU !!!!</a:t>
            </a:r>
            <a:endParaRPr sz="2000" b="0" i="0" u="none" strike="noStrike" cap="none" dirty="0">
              <a:solidFill>
                <a:schemeClr val="dk1"/>
              </a:solidFill>
              <a:latin typeface="Times New Roman" panose="02020603050405020304" pitchFamily="18" charset="0"/>
              <a:cs typeface="Times New Roman" panose="02020603050405020304" pitchFamily="18" charset="0"/>
              <a:sym typeface="Twentieth Centur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3"/>
          <p:cNvSpPr txBox="1">
            <a:spLocks noGrp="1"/>
          </p:cNvSpPr>
          <p:nvPr>
            <p:ph type="title"/>
          </p:nvPr>
        </p:nvSpPr>
        <p:spPr>
          <a:xfrm>
            <a:off x="457200" y="274680"/>
            <a:ext cx="8229240" cy="114264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Clr>
                <a:schemeClr val="dk1"/>
              </a:buClr>
              <a:buSzPts val="1400"/>
              <a:buFont typeface="Times New Roman"/>
              <a:buNone/>
            </a:pPr>
            <a:r>
              <a:rPr lang="en-US" sz="3600" b="1">
                <a:latin typeface="Times New Roman"/>
                <a:ea typeface="Times New Roman"/>
                <a:cs typeface="Times New Roman"/>
                <a:sym typeface="Times New Roman"/>
              </a:rPr>
              <a:t>APPROVAL FROM GUIDE FOR THE EVALUATION</a:t>
            </a:r>
            <a:endParaRPr/>
          </a:p>
        </p:txBody>
      </p:sp>
      <p:pic>
        <p:nvPicPr>
          <p:cNvPr id="3" name="Picture 2">
            <a:extLst>
              <a:ext uri="{FF2B5EF4-FFF2-40B4-BE49-F238E27FC236}">
                <a16:creationId xmlns:a16="http://schemas.microsoft.com/office/drawing/2014/main" id="{9C9E1BFF-AA19-1BB2-ECEC-9EC4166B6CCD}"/>
              </a:ext>
            </a:extLst>
          </p:cNvPr>
          <p:cNvPicPr>
            <a:picLocks noChangeAspect="1"/>
          </p:cNvPicPr>
          <p:nvPr/>
        </p:nvPicPr>
        <p:blipFill>
          <a:blip r:embed="rId3"/>
          <a:stretch>
            <a:fillRect/>
          </a:stretch>
        </p:blipFill>
        <p:spPr>
          <a:xfrm>
            <a:off x="0" y="1879029"/>
            <a:ext cx="9144000" cy="415574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B7B7B7"/>
            </a:gs>
          </a:gsLst>
          <a:lin ang="5400000" scaled="0"/>
        </a:gradFill>
        <a:effectLst/>
      </p:bgPr>
    </p:bg>
    <p:spTree>
      <p:nvGrpSpPr>
        <p:cNvPr id="1" name="Shape 180"/>
        <p:cNvGrpSpPr/>
        <p:nvPr/>
      </p:nvGrpSpPr>
      <p:grpSpPr>
        <a:xfrm>
          <a:off x="0" y="0"/>
          <a:ext cx="0" cy="0"/>
          <a:chOff x="0" y="0"/>
          <a:chExt cx="0" cy="0"/>
        </a:xfrm>
      </p:grpSpPr>
      <p:pic>
        <p:nvPicPr>
          <p:cNvPr id="181" name="Google Shape;181;p54"/>
          <p:cNvPicPr preferRelativeResize="0"/>
          <p:nvPr/>
        </p:nvPicPr>
        <p:blipFill rotWithShape="1">
          <a:blip r:embed="rId3">
            <a:alphaModFix/>
          </a:blip>
          <a:srcRect/>
          <a:stretch/>
        </p:blipFill>
        <p:spPr>
          <a:xfrm>
            <a:off x="0" y="-1"/>
            <a:ext cx="9144002" cy="6858001"/>
          </a:xfrm>
          <a:prstGeom prst="rect">
            <a:avLst/>
          </a:prstGeom>
          <a:noFill/>
          <a:ln>
            <a:noFill/>
          </a:ln>
        </p:spPr>
      </p:pic>
      <p:pic>
        <p:nvPicPr>
          <p:cNvPr id="182" name="Google Shape;182;p54"/>
          <p:cNvPicPr preferRelativeResize="0"/>
          <p:nvPr/>
        </p:nvPicPr>
        <p:blipFill rotWithShape="1">
          <a:blip r:embed="rId4">
            <a:alphaModFix/>
          </a:blip>
          <a:srcRect/>
          <a:stretch/>
        </p:blipFill>
        <p:spPr>
          <a:xfrm>
            <a:off x="0" y="0"/>
            <a:ext cx="9144000" cy="6858000"/>
          </a:xfrm>
          <a:prstGeom prst="rect">
            <a:avLst/>
          </a:prstGeom>
          <a:noFill/>
          <a:ln>
            <a:noFill/>
          </a:ln>
        </p:spPr>
      </p:pic>
      <p:sp>
        <p:nvSpPr>
          <p:cNvPr id="183" name="Google Shape;183;p54"/>
          <p:cNvSpPr/>
          <p:nvPr/>
        </p:nvSpPr>
        <p:spPr>
          <a:xfrm>
            <a:off x="0" y="0"/>
            <a:ext cx="9144000" cy="6858000"/>
          </a:xfrm>
          <a:prstGeom prst="rect">
            <a:avLst/>
          </a:prstGeom>
          <a:gradFill>
            <a:gsLst>
              <a:gs pos="0">
                <a:schemeClr val="lt1"/>
              </a:gs>
              <a:gs pos="100000">
                <a:srgbClr val="B7B7B7"/>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pic>
        <p:nvPicPr>
          <p:cNvPr id="184" name="Google Shape;184;p54"/>
          <p:cNvPicPr preferRelativeResize="0"/>
          <p:nvPr/>
        </p:nvPicPr>
        <p:blipFill rotWithShape="1">
          <a:blip r:embed="rId5">
            <a:alphaModFix/>
          </a:blip>
          <a:srcRect l="46466" t="75007" r="30509"/>
          <a:stretch/>
        </p:blipFill>
        <p:spPr>
          <a:xfrm>
            <a:off x="0" y="138157"/>
            <a:ext cx="1284047" cy="1045389"/>
          </a:xfrm>
          <a:custGeom>
            <a:avLst/>
            <a:gdLst/>
            <a:ahLst/>
            <a:cxnLst/>
            <a:rect l="l" t="t" r="r" b="b"/>
            <a:pathLst>
              <a:path w="4103216" h="1714050" extrusionOk="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a:noFill/>
          <a:ln>
            <a:noFill/>
          </a:ln>
        </p:spPr>
      </p:pic>
      <p:sp>
        <p:nvSpPr>
          <p:cNvPr id="185" name="Google Shape;185;p54"/>
          <p:cNvSpPr txBox="1">
            <a:spLocks noGrp="1"/>
          </p:cNvSpPr>
          <p:nvPr>
            <p:ph type="title"/>
          </p:nvPr>
        </p:nvSpPr>
        <p:spPr>
          <a:xfrm>
            <a:off x="771046" y="623132"/>
            <a:ext cx="7951613"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1400"/>
              <a:buFont typeface="Times New Roman"/>
              <a:buNone/>
            </a:pPr>
            <a:r>
              <a:rPr lang="en-US" sz="3200" b="1">
                <a:latin typeface="Times New Roman"/>
                <a:ea typeface="Times New Roman"/>
                <a:cs typeface="Times New Roman"/>
                <a:sym typeface="Times New Roman"/>
              </a:rPr>
              <a:t>CONTENTS OF THE PRESENTATION</a:t>
            </a:r>
            <a:endParaRPr sz="3200">
              <a:latin typeface="Times New Roman"/>
              <a:ea typeface="Times New Roman"/>
              <a:cs typeface="Times New Roman"/>
              <a:sym typeface="Times New Roman"/>
            </a:endParaRPr>
          </a:p>
        </p:txBody>
      </p:sp>
      <p:pic>
        <p:nvPicPr>
          <p:cNvPr id="186" name="Google Shape;186;p54"/>
          <p:cNvPicPr preferRelativeResize="0"/>
          <p:nvPr/>
        </p:nvPicPr>
        <p:blipFill rotWithShape="1">
          <a:blip r:embed="rId4">
            <a:alphaModFix/>
          </a:blip>
          <a:srcRect l="55183" t="89413" r="18746"/>
          <a:stretch/>
        </p:blipFill>
        <p:spPr>
          <a:xfrm>
            <a:off x="6303423" y="0"/>
            <a:ext cx="1942267" cy="591546"/>
          </a:xfrm>
          <a:prstGeom prst="rect">
            <a:avLst/>
          </a:prstGeom>
          <a:noFill/>
          <a:ln>
            <a:noFill/>
          </a:ln>
        </p:spPr>
      </p:pic>
      <p:pic>
        <p:nvPicPr>
          <p:cNvPr id="187" name="Google Shape;187;p54"/>
          <p:cNvPicPr preferRelativeResize="0"/>
          <p:nvPr/>
        </p:nvPicPr>
        <p:blipFill rotWithShape="1">
          <a:blip r:embed="rId5">
            <a:alphaModFix/>
          </a:blip>
          <a:srcRect l="73623" t="43915" b="10212"/>
          <a:stretch/>
        </p:blipFill>
        <p:spPr>
          <a:xfrm>
            <a:off x="7853299" y="183232"/>
            <a:ext cx="1290701" cy="1683522"/>
          </a:xfrm>
          <a:prstGeom prst="rect">
            <a:avLst/>
          </a:prstGeom>
          <a:noFill/>
          <a:ln>
            <a:noFill/>
          </a:ln>
        </p:spPr>
      </p:pic>
      <p:pic>
        <p:nvPicPr>
          <p:cNvPr id="188" name="Google Shape;188;p54"/>
          <p:cNvPicPr preferRelativeResize="0"/>
          <p:nvPr/>
        </p:nvPicPr>
        <p:blipFill rotWithShape="1">
          <a:blip r:embed="rId4">
            <a:alphaModFix/>
          </a:blip>
          <a:srcRect l="91927" t="72411" b="10341"/>
          <a:stretch/>
        </p:blipFill>
        <p:spPr>
          <a:xfrm>
            <a:off x="8620892" y="2664767"/>
            <a:ext cx="476968" cy="764233"/>
          </a:xfrm>
          <a:custGeom>
            <a:avLst/>
            <a:gdLst/>
            <a:ahLst/>
            <a:cxnLst/>
            <a:rect l="l" t="t" r="r" b="b"/>
            <a:pathLst>
              <a:path w="984308" h="1182847" extrusionOk="0">
                <a:moveTo>
                  <a:pt x="0" y="0"/>
                </a:moveTo>
                <a:lnTo>
                  <a:pt x="984308" y="0"/>
                </a:lnTo>
                <a:lnTo>
                  <a:pt x="984308" y="1161661"/>
                </a:lnTo>
                <a:lnTo>
                  <a:pt x="966627" y="1165915"/>
                </a:lnTo>
                <a:cubicBezTo>
                  <a:pt x="908648" y="1177017"/>
                  <a:pt x="848618" y="1182847"/>
                  <a:pt x="787132" y="1182847"/>
                </a:cubicBezTo>
                <a:cubicBezTo>
                  <a:pt x="479703" y="1182847"/>
                  <a:pt x="208655" y="1037089"/>
                  <a:pt x="48601" y="815395"/>
                </a:cubicBezTo>
                <a:lnTo>
                  <a:pt x="0" y="731606"/>
                </a:lnTo>
                <a:close/>
              </a:path>
            </a:pathLst>
          </a:custGeom>
          <a:noFill/>
          <a:ln>
            <a:noFill/>
          </a:ln>
        </p:spPr>
      </p:pic>
      <p:pic>
        <p:nvPicPr>
          <p:cNvPr id="189" name="Google Shape;189;p54"/>
          <p:cNvPicPr preferRelativeResize="0"/>
          <p:nvPr/>
        </p:nvPicPr>
        <p:blipFill rotWithShape="1">
          <a:blip r:embed="rId5">
            <a:alphaModFix/>
          </a:blip>
          <a:srcRect l="65973" t="81531" r="19879"/>
          <a:stretch/>
        </p:blipFill>
        <p:spPr>
          <a:xfrm>
            <a:off x="6665719" y="5982056"/>
            <a:ext cx="894605" cy="875944"/>
          </a:xfrm>
          <a:custGeom>
            <a:avLst/>
            <a:gdLst/>
            <a:ahLst/>
            <a:cxnLst/>
            <a:rect l="l" t="t" r="r" b="b"/>
            <a:pathLst>
              <a:path w="4103216" h="1714050" extrusionOk="0">
                <a:moveTo>
                  <a:pt x="2051608" y="0"/>
                </a:moveTo>
                <a:cubicBezTo>
                  <a:pt x="3184680" y="0"/>
                  <a:pt x="4103216" y="567138"/>
                  <a:pt x="4103216" y="1266738"/>
                </a:cubicBezTo>
                <a:cubicBezTo>
                  <a:pt x="4103216" y="1397913"/>
                  <a:pt x="4070924" y="1524431"/>
                  <a:pt x="4010980" y="1643427"/>
                </a:cubicBezTo>
                <a:lnTo>
                  <a:pt x="3969116" y="1714050"/>
                </a:lnTo>
                <a:lnTo>
                  <a:pt x="134100" y="1714050"/>
                </a:lnTo>
                <a:lnTo>
                  <a:pt x="92237" y="1643427"/>
                </a:lnTo>
                <a:cubicBezTo>
                  <a:pt x="32293" y="1524431"/>
                  <a:pt x="0" y="1397913"/>
                  <a:pt x="0" y="1266738"/>
                </a:cubicBezTo>
                <a:cubicBezTo>
                  <a:pt x="0" y="567138"/>
                  <a:pt x="918536" y="0"/>
                  <a:pt x="2051608" y="0"/>
                </a:cubicBezTo>
                <a:close/>
              </a:path>
            </a:pathLst>
          </a:custGeom>
          <a:noFill/>
          <a:ln>
            <a:noFill/>
          </a:ln>
        </p:spPr>
      </p:pic>
      <p:sp>
        <p:nvSpPr>
          <p:cNvPr id="190" name="Google Shape;190;p54"/>
          <p:cNvSpPr txBox="1"/>
          <p:nvPr/>
        </p:nvSpPr>
        <p:spPr>
          <a:xfrm>
            <a:off x="3372465" y="3428999"/>
            <a:ext cx="18473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Twentieth Century"/>
              <a:ea typeface="Twentieth Century"/>
              <a:cs typeface="Twentieth Century"/>
              <a:sym typeface="Twentieth Century"/>
            </a:endParaRPr>
          </a:p>
        </p:txBody>
      </p:sp>
      <p:sp>
        <p:nvSpPr>
          <p:cNvPr id="191" name="Google Shape;191;p54"/>
          <p:cNvSpPr txBox="1"/>
          <p:nvPr/>
        </p:nvSpPr>
        <p:spPr>
          <a:xfrm>
            <a:off x="1364653" y="2090519"/>
            <a:ext cx="5841300" cy="3140100"/>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rgbClr val="000000"/>
              </a:buClr>
              <a:buSzPts val="1800"/>
              <a:buFont typeface="Noto Sans Symbols"/>
              <a:buChar char="❖"/>
            </a:pPr>
            <a:r>
              <a:rPr lang="en-US" sz="1800" i="0" u="none" strike="noStrike" dirty="0">
                <a:solidFill>
                  <a:srgbClr val="000000"/>
                </a:solidFill>
                <a:latin typeface="Times New Roman"/>
                <a:ea typeface="Times New Roman"/>
                <a:cs typeface="Times New Roman"/>
                <a:sym typeface="Times New Roman"/>
              </a:rPr>
              <a:t>Introduction</a:t>
            </a:r>
            <a:endParaRPr sz="1800" i="0" u="none" strike="noStrike" dirty="0">
              <a:solidFill>
                <a:srgbClr val="000000"/>
              </a:solidFill>
              <a:latin typeface="Times New Roman"/>
              <a:ea typeface="Times New Roman"/>
              <a:cs typeface="Times New Roman"/>
              <a:sym typeface="Times New Roman"/>
            </a:endParaRPr>
          </a:p>
          <a:p>
            <a:pPr marL="457200" marR="0" lvl="0" indent="-457200" algn="l" rtl="0">
              <a:spcBef>
                <a:spcPts val="0"/>
              </a:spcBef>
              <a:spcAft>
                <a:spcPts val="0"/>
              </a:spcAft>
              <a:buClr>
                <a:srgbClr val="000000"/>
              </a:buClr>
              <a:buSzPts val="1800"/>
              <a:buFont typeface="Noto Sans Symbols"/>
              <a:buChar char="❖"/>
            </a:pPr>
            <a:r>
              <a:rPr lang="en-US" sz="1800" dirty="0">
                <a:latin typeface="Times New Roman"/>
                <a:ea typeface="Times New Roman"/>
                <a:cs typeface="Times New Roman"/>
                <a:sym typeface="Times New Roman"/>
              </a:rPr>
              <a:t>Motivation</a:t>
            </a:r>
            <a:endParaRPr sz="1800" dirty="0">
              <a:latin typeface="Times New Roman"/>
              <a:ea typeface="Times New Roman"/>
              <a:cs typeface="Times New Roman"/>
              <a:sym typeface="Times New Roman"/>
            </a:endParaRPr>
          </a:p>
          <a:p>
            <a:pPr marL="457200" marR="0" lvl="0" indent="-457200" algn="l" rtl="0">
              <a:spcBef>
                <a:spcPts val="0"/>
              </a:spcBef>
              <a:spcAft>
                <a:spcPts val="0"/>
              </a:spcAft>
              <a:buClr>
                <a:srgbClr val="000000"/>
              </a:buClr>
              <a:buSzPts val="1800"/>
              <a:buFont typeface="Noto Sans Symbols"/>
              <a:buChar char="❖"/>
            </a:pPr>
            <a:r>
              <a:rPr lang="en-US" sz="1800" dirty="0">
                <a:latin typeface="Times New Roman"/>
                <a:ea typeface="Times New Roman"/>
                <a:cs typeface="Times New Roman"/>
                <a:sym typeface="Times New Roman"/>
              </a:rPr>
              <a:t>Problem Statement</a:t>
            </a:r>
            <a:r>
              <a:rPr lang="en-US" sz="1800" i="0" u="none" strike="noStrike" dirty="0">
                <a:solidFill>
                  <a:srgbClr val="000000"/>
                </a:solidFill>
                <a:latin typeface="Times New Roman"/>
                <a:ea typeface="Times New Roman"/>
                <a:cs typeface="Times New Roman"/>
                <a:sym typeface="Times New Roman"/>
              </a:rPr>
              <a:t> </a:t>
            </a:r>
            <a:endParaRPr dirty="0"/>
          </a:p>
          <a:p>
            <a:pPr marL="457200" marR="0" lvl="0" indent="-457200" algn="l" rtl="0">
              <a:spcBef>
                <a:spcPts val="0"/>
              </a:spcBef>
              <a:spcAft>
                <a:spcPts val="0"/>
              </a:spcAft>
              <a:buClr>
                <a:srgbClr val="000000"/>
              </a:buClr>
              <a:buSzPts val="1800"/>
              <a:buFont typeface="Noto Sans Symbols"/>
              <a:buChar char="❖"/>
            </a:pPr>
            <a:r>
              <a:rPr lang="en-US" sz="1800" dirty="0">
                <a:solidFill>
                  <a:srgbClr val="000000"/>
                </a:solidFill>
                <a:latin typeface="Times New Roman"/>
                <a:ea typeface="Times New Roman"/>
                <a:cs typeface="Times New Roman"/>
                <a:sym typeface="Times New Roman"/>
              </a:rPr>
              <a:t>Objectives </a:t>
            </a:r>
            <a:endParaRPr sz="1800" dirty="0">
              <a:latin typeface="Times New Roman"/>
              <a:ea typeface="Times New Roman"/>
              <a:cs typeface="Times New Roman"/>
              <a:sym typeface="Times New Roman"/>
            </a:endParaRPr>
          </a:p>
          <a:p>
            <a:pPr marL="457200" marR="0" lvl="0" indent="-457200" algn="l" rtl="0">
              <a:spcBef>
                <a:spcPts val="0"/>
              </a:spcBef>
              <a:spcAft>
                <a:spcPts val="0"/>
              </a:spcAft>
              <a:buSzPts val="1800"/>
              <a:buFont typeface="Times New Roman"/>
              <a:buChar char="❖"/>
            </a:pPr>
            <a:r>
              <a:rPr lang="en-US" sz="1800" dirty="0">
                <a:latin typeface="Times New Roman"/>
                <a:ea typeface="Times New Roman"/>
                <a:cs typeface="Times New Roman"/>
                <a:sym typeface="Times New Roman"/>
              </a:rPr>
              <a:t>System Design</a:t>
            </a:r>
            <a:endParaRPr dirty="0"/>
          </a:p>
          <a:p>
            <a:pPr marL="457200" marR="0" lvl="0" indent="-457200" algn="l" rtl="0">
              <a:spcBef>
                <a:spcPts val="0"/>
              </a:spcBef>
              <a:spcAft>
                <a:spcPts val="0"/>
              </a:spcAft>
              <a:buClr>
                <a:srgbClr val="000000"/>
              </a:buClr>
              <a:buSzPts val="1800"/>
              <a:buFont typeface="Noto Sans Symbols"/>
              <a:buChar char="❖"/>
            </a:pPr>
            <a:r>
              <a:rPr lang="en-US" sz="1800" i="0" u="none" strike="noStrike" dirty="0">
                <a:solidFill>
                  <a:srgbClr val="000000"/>
                </a:solidFill>
                <a:latin typeface="Times New Roman"/>
                <a:ea typeface="Times New Roman"/>
                <a:cs typeface="Times New Roman"/>
                <a:sym typeface="Times New Roman"/>
              </a:rPr>
              <a:t>Results</a:t>
            </a:r>
            <a:endParaRPr dirty="0"/>
          </a:p>
          <a:p>
            <a:pPr marL="457200" marR="0" lvl="0" indent="-457200" algn="l" rtl="0">
              <a:spcBef>
                <a:spcPts val="0"/>
              </a:spcBef>
              <a:spcAft>
                <a:spcPts val="0"/>
              </a:spcAft>
              <a:buClr>
                <a:srgbClr val="000000"/>
              </a:buClr>
              <a:buSzPts val="1800"/>
              <a:buFont typeface="Noto Sans Symbols"/>
              <a:buChar char="❖"/>
            </a:pPr>
            <a:r>
              <a:rPr lang="en-US" sz="1800" dirty="0">
                <a:solidFill>
                  <a:srgbClr val="000000"/>
                </a:solidFill>
                <a:latin typeface="Times New Roman"/>
                <a:ea typeface="Times New Roman"/>
                <a:cs typeface="Times New Roman"/>
                <a:sym typeface="Times New Roman"/>
              </a:rPr>
              <a:t>Conclusion</a:t>
            </a:r>
            <a:endParaRPr dirty="0"/>
          </a:p>
          <a:p>
            <a:pPr marL="457200" marR="0" lvl="0" indent="-457200" algn="l" rtl="0">
              <a:spcBef>
                <a:spcPts val="0"/>
              </a:spcBef>
              <a:spcAft>
                <a:spcPts val="0"/>
              </a:spcAft>
              <a:buClr>
                <a:srgbClr val="000000"/>
              </a:buClr>
              <a:buSzPts val="1800"/>
              <a:buFont typeface="Noto Sans Symbols"/>
              <a:buChar char="❖"/>
            </a:pPr>
            <a:r>
              <a:rPr lang="en-US" sz="1800" dirty="0">
                <a:solidFill>
                  <a:srgbClr val="000000"/>
                </a:solidFill>
                <a:latin typeface="Times New Roman"/>
                <a:ea typeface="Times New Roman"/>
                <a:cs typeface="Times New Roman"/>
                <a:sym typeface="Times New Roman"/>
              </a:rPr>
              <a:t>Reference</a:t>
            </a:r>
            <a:endParaRPr sz="1800" dirty="0">
              <a:solidFill>
                <a:srgbClr val="000000"/>
              </a:solidFill>
              <a:latin typeface="Times New Roman"/>
              <a:ea typeface="Times New Roman"/>
              <a:cs typeface="Times New Roman"/>
              <a:sym typeface="Times New Roman"/>
            </a:endParaRPr>
          </a:p>
          <a:p>
            <a:pPr marL="457200" marR="0" lvl="0" indent="0" algn="l" rtl="0">
              <a:spcBef>
                <a:spcPts val="0"/>
              </a:spcBef>
              <a:spcAft>
                <a:spcPts val="0"/>
              </a:spcAft>
              <a:buNone/>
            </a:pPr>
            <a:endParaRPr sz="1800" dirty="0">
              <a:latin typeface="Times New Roman"/>
              <a:ea typeface="Times New Roman"/>
              <a:cs typeface="Times New Roman"/>
              <a:sym typeface="Times New Roman"/>
            </a:endParaRPr>
          </a:p>
          <a:p>
            <a:pPr marL="0" marR="0" lvl="0" indent="0" algn="l" rtl="0">
              <a:spcBef>
                <a:spcPts val="0"/>
              </a:spcBef>
              <a:spcAft>
                <a:spcPts val="0"/>
              </a:spcAft>
              <a:buNone/>
            </a:pPr>
            <a:endParaRPr sz="1800" dirty="0">
              <a:solidFill>
                <a:srgbClr val="000000"/>
              </a:solidFill>
              <a:latin typeface="Times New Roman"/>
              <a:ea typeface="Times New Roman"/>
              <a:cs typeface="Times New Roman"/>
              <a:sym typeface="Times New Roman"/>
            </a:endParaRPr>
          </a:p>
          <a:p>
            <a:pPr marL="457200" marR="0" lvl="0" indent="-342900" algn="l" rtl="0">
              <a:spcBef>
                <a:spcPts val="0"/>
              </a:spcBef>
              <a:spcAft>
                <a:spcPts val="0"/>
              </a:spcAft>
              <a:buClr>
                <a:schemeClr val="dk1"/>
              </a:buClr>
              <a:buSzPts val="1800"/>
              <a:buFont typeface="Noto Sans Symbols"/>
              <a:buNone/>
            </a:pPr>
            <a:endParaRPr sz="1800" i="0" u="none" strike="noStrike" dirty="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55"/>
          <p:cNvSpPr txBox="1">
            <a:spLocks noGrp="1"/>
          </p:cNvSpPr>
          <p:nvPr>
            <p:ph type="title"/>
          </p:nvPr>
        </p:nvSpPr>
        <p:spPr>
          <a:xfrm>
            <a:off x="457200" y="274680"/>
            <a:ext cx="8229240" cy="114264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Clr>
                <a:schemeClr val="dk1"/>
              </a:buClr>
              <a:buSzPts val="1400"/>
              <a:buFont typeface="Twentieth Century"/>
              <a:buNone/>
            </a:pPr>
            <a:r>
              <a:rPr lang="en-US"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sp>
        <p:nvSpPr>
          <p:cNvPr id="197" name="Google Shape;197;p55"/>
          <p:cNvSpPr txBox="1">
            <a:spLocks noGrp="1"/>
          </p:cNvSpPr>
          <p:nvPr>
            <p:ph type="subTitle" idx="1"/>
          </p:nvPr>
        </p:nvSpPr>
        <p:spPr>
          <a:xfrm>
            <a:off x="703729" y="1549327"/>
            <a:ext cx="7875495" cy="3686062"/>
          </a:xfrm>
          <a:prstGeom prst="rect">
            <a:avLst/>
          </a:prstGeom>
          <a:noFill/>
          <a:ln>
            <a:noFill/>
          </a:ln>
        </p:spPr>
        <p:txBody>
          <a:bodyPr spcFirstLastPara="1" wrap="square" lIns="0" tIns="0" rIns="0" bIns="0" anchor="ctr" anchorCtr="0">
            <a:noAutofit/>
          </a:bodyPr>
          <a:lstStyle/>
          <a:p>
            <a:pPr marL="228600" lvl="0" indent="-228600" algn="just" rtl="0">
              <a:lnSpc>
                <a:spcPct val="120000"/>
              </a:lnSpc>
              <a:spcBef>
                <a:spcPts val="0"/>
              </a:spcBef>
              <a:spcAft>
                <a:spcPts val="0"/>
              </a:spcAft>
              <a:buSzPts val="1400"/>
              <a:buFont typeface="Arial"/>
              <a:buChar char="•"/>
            </a:pPr>
            <a:r>
              <a:rPr lang="en-US" sz="1600" b="0" i="0" cap="none" dirty="0">
                <a:latin typeface="Times New Roman"/>
                <a:ea typeface="Times New Roman"/>
                <a:cs typeface="Times New Roman"/>
                <a:sym typeface="Times New Roman"/>
              </a:rPr>
              <a:t>Energy conservation is the practice of reducing the amount of energy used without sacrificing the quality of life or comfort.</a:t>
            </a:r>
            <a:endParaRPr dirty="0"/>
          </a:p>
          <a:p>
            <a:pPr marL="228600" lvl="0" indent="-228600" algn="just" rtl="0">
              <a:lnSpc>
                <a:spcPct val="120000"/>
              </a:lnSpc>
              <a:spcBef>
                <a:spcPts val="0"/>
              </a:spcBef>
              <a:spcAft>
                <a:spcPts val="0"/>
              </a:spcAft>
              <a:buSzPts val="1400"/>
              <a:buFont typeface="Arial"/>
              <a:buChar char="•"/>
            </a:pPr>
            <a:r>
              <a:rPr lang="en-US" sz="1600" b="0" i="0" cap="none" dirty="0">
                <a:latin typeface="Times New Roman"/>
                <a:ea typeface="Times New Roman"/>
                <a:cs typeface="Times New Roman"/>
                <a:sym typeface="Times New Roman"/>
              </a:rPr>
              <a:t>It is an important aspect of sustainability, as it helps to reduce the negative environmental impact of energy production and consumption.</a:t>
            </a:r>
            <a:endParaRPr dirty="0"/>
          </a:p>
          <a:p>
            <a:pPr marL="228600" lvl="0" indent="-228600" algn="just" rtl="0">
              <a:lnSpc>
                <a:spcPct val="120000"/>
              </a:lnSpc>
              <a:spcBef>
                <a:spcPts val="0"/>
              </a:spcBef>
              <a:spcAft>
                <a:spcPts val="0"/>
              </a:spcAft>
              <a:buSzPts val="1400"/>
              <a:buFont typeface="Arial"/>
              <a:buChar char="•"/>
            </a:pPr>
            <a:r>
              <a:rPr lang="en-US" sz="1600" b="0" i="0" cap="none" dirty="0">
                <a:latin typeface="Times New Roman"/>
                <a:ea typeface="Times New Roman"/>
                <a:cs typeface="Times New Roman"/>
                <a:sym typeface="Times New Roman"/>
              </a:rPr>
              <a:t>Energy conservation can be achieved through various methods, such as using energy-efficient appliances, improving insulation, and reducing unnecessary energy use.</a:t>
            </a:r>
            <a:endParaRPr dirty="0"/>
          </a:p>
          <a:p>
            <a:pPr marL="228600" lvl="0" indent="-228600" algn="just" rtl="0">
              <a:lnSpc>
                <a:spcPct val="120000"/>
              </a:lnSpc>
              <a:spcBef>
                <a:spcPts val="0"/>
              </a:spcBef>
              <a:spcAft>
                <a:spcPts val="0"/>
              </a:spcAft>
              <a:buSzPts val="1400"/>
              <a:buFont typeface="Arial"/>
              <a:buChar char="•"/>
            </a:pPr>
            <a:r>
              <a:rPr lang="en-US" sz="1600" b="0" i="0" cap="none" dirty="0">
                <a:latin typeface="Times New Roman"/>
                <a:ea typeface="Times New Roman"/>
                <a:cs typeface="Times New Roman"/>
                <a:sym typeface="Times New Roman"/>
              </a:rPr>
              <a:t>It can also involve adopting renewable energy sources, such as solar or wind power, to reduce reliance on non-renewable resources.</a:t>
            </a:r>
            <a:endParaRPr dirty="0"/>
          </a:p>
          <a:p>
            <a:pPr marL="228600" lvl="0" indent="-228600" algn="just" rtl="0">
              <a:lnSpc>
                <a:spcPct val="120000"/>
              </a:lnSpc>
              <a:spcBef>
                <a:spcPts val="0"/>
              </a:spcBef>
              <a:spcAft>
                <a:spcPts val="0"/>
              </a:spcAft>
              <a:buSzPts val="1400"/>
              <a:buFont typeface="Arial"/>
              <a:buChar char="•"/>
            </a:pPr>
            <a:r>
              <a:rPr lang="en-US" sz="1600" b="0" i="0" cap="none" dirty="0">
                <a:latin typeface="Times New Roman"/>
                <a:ea typeface="Times New Roman"/>
                <a:cs typeface="Times New Roman"/>
                <a:sym typeface="Times New Roman"/>
              </a:rPr>
              <a:t>The benefits of energy conservation include cost savings, reduced carbon emissions, and improved air and water quality.</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58"/>
          <p:cNvSpPr txBox="1">
            <a:spLocks noGrp="1"/>
          </p:cNvSpPr>
          <p:nvPr>
            <p:ph type="title"/>
          </p:nvPr>
        </p:nvSpPr>
        <p:spPr>
          <a:xfrm>
            <a:off x="457200" y="274679"/>
            <a:ext cx="8229240" cy="1867885"/>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Clr>
                <a:schemeClr val="dk1"/>
              </a:buClr>
              <a:buSzPts val="1400"/>
              <a:buFont typeface="Twentieth Century"/>
              <a:buNone/>
            </a:pPr>
            <a:r>
              <a:rPr lang="en-US" dirty="0">
                <a:latin typeface="Times New Roman" panose="02020603050405020304" pitchFamily="18" charset="0"/>
                <a:cs typeface="Times New Roman" panose="02020603050405020304" pitchFamily="18" charset="0"/>
              </a:rPr>
              <a:t>MOTIVATION</a:t>
            </a:r>
            <a:r>
              <a:rPr lang="en-US" dirty="0"/>
              <a:t> </a:t>
            </a:r>
            <a:endParaRPr dirty="0"/>
          </a:p>
        </p:txBody>
      </p:sp>
      <p:sp>
        <p:nvSpPr>
          <p:cNvPr id="219" name="Google Shape;219;p58"/>
          <p:cNvSpPr txBox="1">
            <a:spLocks noGrp="1"/>
          </p:cNvSpPr>
          <p:nvPr>
            <p:ph type="subTitle" idx="1"/>
          </p:nvPr>
        </p:nvSpPr>
        <p:spPr>
          <a:xfrm>
            <a:off x="735106" y="1837765"/>
            <a:ext cx="7951334" cy="3603811"/>
          </a:xfrm>
          <a:prstGeom prst="rect">
            <a:avLst/>
          </a:prstGeom>
          <a:noFill/>
          <a:ln>
            <a:noFill/>
          </a:ln>
        </p:spPr>
        <p:txBody>
          <a:bodyPr spcFirstLastPara="1" wrap="square" lIns="0" tIns="0" rIns="0" bIns="0" anchor="ctr" anchorCtr="0">
            <a:normAutofit/>
          </a:bodyPr>
          <a:lstStyle/>
          <a:p>
            <a:pPr marL="482600" lvl="0" indent="-342900" algn="just" rtl="0">
              <a:lnSpc>
                <a:spcPct val="100000"/>
              </a:lnSpc>
              <a:spcBef>
                <a:spcPts val="0"/>
              </a:spcBef>
              <a:spcAft>
                <a:spcPts val="0"/>
              </a:spcAft>
              <a:buClr>
                <a:schemeClr val="dk1"/>
              </a:buClr>
              <a:buSzPts val="1400"/>
              <a:buFont typeface="Arial"/>
              <a:buChar char="•"/>
            </a:pPr>
            <a:r>
              <a:rPr lang="en-US" sz="1600" b="0" i="0" cap="none" dirty="0">
                <a:latin typeface="Times New Roman"/>
                <a:ea typeface="Times New Roman"/>
                <a:cs typeface="Times New Roman"/>
                <a:sym typeface="Times New Roman"/>
              </a:rPr>
              <a:t>Energy conservation can lead to significant cost savings for individuals, businesses, and governments.</a:t>
            </a:r>
            <a:endParaRPr dirty="0"/>
          </a:p>
          <a:p>
            <a:pPr marL="482600" lvl="0" indent="-342900" algn="just" rtl="0">
              <a:lnSpc>
                <a:spcPct val="100000"/>
              </a:lnSpc>
              <a:spcBef>
                <a:spcPts val="0"/>
              </a:spcBef>
              <a:spcAft>
                <a:spcPts val="0"/>
              </a:spcAft>
              <a:buClr>
                <a:schemeClr val="dk1"/>
              </a:buClr>
              <a:buSzPts val="1400"/>
              <a:buFont typeface="Arial"/>
              <a:buChar char="•"/>
            </a:pPr>
            <a:r>
              <a:rPr lang="en-US" sz="1600" b="0" i="0" cap="none" dirty="0">
                <a:latin typeface="Times New Roman"/>
                <a:ea typeface="Times New Roman"/>
                <a:cs typeface="Times New Roman"/>
                <a:sym typeface="Times New Roman"/>
              </a:rPr>
              <a:t>Energy conservation helps to reduce our dependence on non-renewable sources of energy, such as oil and gas, which are finite resources.</a:t>
            </a:r>
            <a:endParaRPr sz="1600" cap="none" dirty="0">
              <a:latin typeface="Times New Roman"/>
              <a:ea typeface="Times New Roman"/>
              <a:cs typeface="Times New Roman"/>
              <a:sym typeface="Times New Roman"/>
            </a:endParaRPr>
          </a:p>
          <a:p>
            <a:pPr marL="482600" lvl="0" indent="-342900" algn="just" rtl="0">
              <a:lnSpc>
                <a:spcPct val="100000"/>
              </a:lnSpc>
              <a:spcBef>
                <a:spcPts val="0"/>
              </a:spcBef>
              <a:spcAft>
                <a:spcPts val="0"/>
              </a:spcAft>
              <a:buClr>
                <a:schemeClr val="dk1"/>
              </a:buClr>
              <a:buSzPts val="1400"/>
              <a:buFont typeface="Arial"/>
              <a:buChar char="•"/>
            </a:pPr>
            <a:r>
              <a:rPr lang="en-US" sz="1600" b="0" i="0" cap="none" dirty="0">
                <a:latin typeface="Times New Roman"/>
                <a:ea typeface="Times New Roman"/>
                <a:cs typeface="Times New Roman"/>
                <a:sym typeface="Times New Roman"/>
              </a:rPr>
              <a:t>To ensure that future generations have access to the same resources and opportunities as the current generation.</a:t>
            </a:r>
            <a:endParaRPr sz="1600" cap="none" dirty="0">
              <a:latin typeface="Times New Roman"/>
              <a:ea typeface="Times New Roman"/>
              <a:cs typeface="Times New Roman"/>
              <a:sym typeface="Times New Roman"/>
            </a:endParaRPr>
          </a:p>
          <a:p>
            <a:pPr marL="482600" lvl="0" indent="-342900" algn="just" rtl="0">
              <a:lnSpc>
                <a:spcPct val="100000"/>
              </a:lnSpc>
              <a:spcBef>
                <a:spcPts val="0"/>
              </a:spcBef>
              <a:spcAft>
                <a:spcPts val="0"/>
              </a:spcAft>
              <a:buClr>
                <a:schemeClr val="dk1"/>
              </a:buClr>
              <a:buSzPts val="1400"/>
              <a:buFont typeface="Arial"/>
              <a:buChar char="•"/>
            </a:pPr>
            <a:r>
              <a:rPr lang="en-US" sz="1600" b="0" i="0" cap="none" dirty="0">
                <a:latin typeface="Times New Roman"/>
                <a:ea typeface="Times New Roman"/>
                <a:cs typeface="Times New Roman"/>
                <a:sym typeface="Times New Roman"/>
              </a:rPr>
              <a:t>Energy conservation reduces the demand for energy production, which in turn reduces the negative impact of energy production on the environment.</a:t>
            </a:r>
            <a:endParaRPr cap="none" dirty="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59"/>
          <p:cNvSpPr txBox="1">
            <a:spLocks noGrp="1"/>
          </p:cNvSpPr>
          <p:nvPr>
            <p:ph type="title"/>
          </p:nvPr>
        </p:nvSpPr>
        <p:spPr>
          <a:xfrm>
            <a:off x="457200" y="274679"/>
            <a:ext cx="8229240" cy="1589979"/>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Clr>
                <a:schemeClr val="dk1"/>
              </a:buClr>
              <a:buSzPts val="1400"/>
              <a:buFont typeface="Twentieth Century"/>
              <a:buNone/>
            </a:pPr>
            <a:r>
              <a:rPr lang="en-US" dirty="0">
                <a:latin typeface="Times New Roman" panose="02020603050405020304" pitchFamily="18" charset="0"/>
                <a:cs typeface="Times New Roman" panose="02020603050405020304" pitchFamily="18" charset="0"/>
              </a:rPr>
              <a:t>PROBLEM STATEMENT</a:t>
            </a:r>
            <a:endParaRPr dirty="0">
              <a:latin typeface="Times New Roman" panose="02020603050405020304" pitchFamily="18" charset="0"/>
              <a:cs typeface="Times New Roman" panose="02020603050405020304" pitchFamily="18" charset="0"/>
            </a:endParaRPr>
          </a:p>
        </p:txBody>
      </p:sp>
      <p:sp>
        <p:nvSpPr>
          <p:cNvPr id="225" name="Google Shape;225;p59"/>
          <p:cNvSpPr txBox="1">
            <a:spLocks noGrp="1"/>
          </p:cNvSpPr>
          <p:nvPr>
            <p:ph type="subTitle" idx="1"/>
          </p:nvPr>
        </p:nvSpPr>
        <p:spPr>
          <a:xfrm>
            <a:off x="537883" y="1864658"/>
            <a:ext cx="8229240" cy="3355666"/>
          </a:xfrm>
          <a:prstGeom prst="rect">
            <a:avLst/>
          </a:prstGeom>
          <a:noFill/>
          <a:ln>
            <a:noFill/>
          </a:ln>
        </p:spPr>
        <p:txBody>
          <a:bodyPr spcFirstLastPara="1" wrap="square" lIns="0" tIns="0" rIns="0" bIns="0" anchor="ctr" anchorCtr="0">
            <a:normAutofit/>
          </a:bodyPr>
          <a:lstStyle/>
          <a:p>
            <a:pPr marL="285750" lvl="0" indent="-196850" algn="just" rtl="0">
              <a:lnSpc>
                <a:spcPct val="120000"/>
              </a:lnSpc>
              <a:spcBef>
                <a:spcPts val="0"/>
              </a:spcBef>
              <a:spcAft>
                <a:spcPts val="0"/>
              </a:spcAft>
              <a:buSzPts val="1400"/>
              <a:buFont typeface="Arial"/>
              <a:buNone/>
            </a:pPr>
            <a:endParaRPr sz="2300" cap="none">
              <a:latin typeface="Times New Roman"/>
              <a:ea typeface="Times New Roman"/>
              <a:cs typeface="Times New Roman"/>
              <a:sym typeface="Times New Roman"/>
            </a:endParaRPr>
          </a:p>
          <a:p>
            <a:pPr marL="342900" lvl="0" indent="-342900" algn="l" rtl="0">
              <a:lnSpc>
                <a:spcPct val="120000"/>
              </a:lnSpc>
              <a:spcBef>
                <a:spcPts val="0"/>
              </a:spcBef>
              <a:spcAft>
                <a:spcPts val="0"/>
              </a:spcAft>
              <a:buSzPts val="1400"/>
              <a:buFont typeface="Arial"/>
              <a:buChar char="•"/>
            </a:pPr>
            <a:r>
              <a:rPr lang="en-US" sz="1700" b="0" i="0" cap="none">
                <a:latin typeface="Times New Roman"/>
                <a:ea typeface="Times New Roman"/>
                <a:cs typeface="Times New Roman"/>
                <a:sym typeface="Times New Roman"/>
              </a:rPr>
              <a:t>Lack of awareness: one of the primary challenges with energy conservation is a lack of awareness or understanding of its importance. </a:t>
            </a:r>
            <a:endParaRPr/>
          </a:p>
          <a:p>
            <a:pPr marL="342900" lvl="0" indent="-342900" algn="l" rtl="0">
              <a:lnSpc>
                <a:spcPct val="120000"/>
              </a:lnSpc>
              <a:spcBef>
                <a:spcPts val="0"/>
              </a:spcBef>
              <a:spcAft>
                <a:spcPts val="0"/>
              </a:spcAft>
              <a:buSzPts val="1400"/>
              <a:buFont typeface="Arial"/>
              <a:buChar char="•"/>
            </a:pPr>
            <a:r>
              <a:rPr lang="en-US" sz="1700" b="0" i="0" cap="none">
                <a:latin typeface="Times New Roman"/>
                <a:ea typeface="Times New Roman"/>
                <a:cs typeface="Times New Roman"/>
                <a:sym typeface="Times New Roman"/>
              </a:rPr>
              <a:t>Upfront costs: another challenge is the upfront costs associated with energy-efficient appliances or systems..</a:t>
            </a:r>
            <a:endParaRPr/>
          </a:p>
          <a:p>
            <a:pPr marL="342900" lvl="0" indent="-342900" algn="l" rtl="0">
              <a:lnSpc>
                <a:spcPct val="120000"/>
              </a:lnSpc>
              <a:spcBef>
                <a:spcPts val="0"/>
              </a:spcBef>
              <a:spcAft>
                <a:spcPts val="0"/>
              </a:spcAft>
              <a:buSzPts val="1400"/>
              <a:buFont typeface="Arial"/>
              <a:buChar char="•"/>
            </a:pPr>
            <a:r>
              <a:rPr lang="en-US" sz="1700" b="0" i="0" cap="none">
                <a:latin typeface="Times New Roman"/>
                <a:ea typeface="Times New Roman"/>
                <a:cs typeface="Times New Roman"/>
                <a:sym typeface="Times New Roman"/>
              </a:rPr>
              <a:t>Inefficient infrastructure: the existing infrastructure for energy production, distribution, and consumption may be inefficient and not designed for optimal energy conservation. </a:t>
            </a:r>
            <a:endParaRPr/>
          </a:p>
          <a:p>
            <a:pPr marL="342900" lvl="0" indent="-342900" algn="l" rtl="0">
              <a:lnSpc>
                <a:spcPct val="120000"/>
              </a:lnSpc>
              <a:spcBef>
                <a:spcPts val="0"/>
              </a:spcBef>
              <a:spcAft>
                <a:spcPts val="0"/>
              </a:spcAft>
              <a:buSzPts val="1400"/>
              <a:buFont typeface="Arial"/>
              <a:buChar char="•"/>
            </a:pPr>
            <a:r>
              <a:rPr lang="en-US" sz="1700" b="0" i="0" cap="none">
                <a:latin typeface="Times New Roman"/>
                <a:ea typeface="Times New Roman"/>
                <a:cs typeface="Times New Roman"/>
                <a:sym typeface="Times New Roman"/>
              </a:rPr>
              <a:t>Lack of incentives: finally, there may be a lack of incentives or policies in place to encourage energy conservation.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60"/>
          <p:cNvSpPr txBox="1">
            <a:spLocks noGrp="1"/>
          </p:cNvSpPr>
          <p:nvPr>
            <p:ph type="title"/>
          </p:nvPr>
        </p:nvSpPr>
        <p:spPr>
          <a:xfrm>
            <a:off x="457200" y="274680"/>
            <a:ext cx="8229240" cy="114264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Clr>
                <a:schemeClr val="dk1"/>
              </a:buClr>
              <a:buSzPts val="1400"/>
              <a:buFont typeface="Twentieth Century"/>
              <a:buNone/>
            </a:pPr>
            <a:r>
              <a:rPr lang="en-US" dirty="0">
                <a:latin typeface="Times New Roman" panose="02020603050405020304" pitchFamily="18" charset="0"/>
                <a:cs typeface="Times New Roman" panose="02020603050405020304" pitchFamily="18" charset="0"/>
              </a:rPr>
              <a:t>OBJECTIVE</a:t>
            </a:r>
            <a:r>
              <a:rPr lang="en-US" dirty="0"/>
              <a:t> </a:t>
            </a:r>
            <a:endParaRPr dirty="0"/>
          </a:p>
        </p:txBody>
      </p:sp>
      <p:sp>
        <p:nvSpPr>
          <p:cNvPr id="231" name="Google Shape;231;p60"/>
          <p:cNvSpPr txBox="1">
            <a:spLocks noGrp="1"/>
          </p:cNvSpPr>
          <p:nvPr>
            <p:ph type="subTitle" idx="1"/>
          </p:nvPr>
        </p:nvSpPr>
        <p:spPr>
          <a:xfrm>
            <a:off x="457200" y="1600200"/>
            <a:ext cx="8229240" cy="4525560"/>
          </a:xfrm>
          <a:prstGeom prst="rect">
            <a:avLst/>
          </a:prstGeom>
          <a:noFill/>
          <a:ln>
            <a:noFill/>
          </a:ln>
        </p:spPr>
        <p:txBody>
          <a:bodyPr spcFirstLastPara="1" wrap="square" lIns="0" tIns="0" rIns="0" bIns="0" anchor="ctr" anchorCtr="0">
            <a:normAutofit/>
          </a:bodyPr>
          <a:lstStyle/>
          <a:p>
            <a:pPr marL="800100" lvl="0" indent="-342900" algn="l" rtl="0">
              <a:lnSpc>
                <a:spcPct val="100000"/>
              </a:lnSpc>
              <a:spcBef>
                <a:spcPts val="0"/>
              </a:spcBef>
              <a:spcAft>
                <a:spcPts val="0"/>
              </a:spcAft>
              <a:buSzPts val="1400"/>
              <a:buFont typeface="Arial"/>
              <a:buChar char="•"/>
            </a:pPr>
            <a:r>
              <a:rPr lang="en-US" sz="1800" b="1">
                <a:latin typeface="Times New Roman"/>
                <a:ea typeface="Times New Roman"/>
                <a:cs typeface="Times New Roman"/>
                <a:sym typeface="Times New Roman"/>
              </a:rPr>
              <a:t>ENERGY EFFICIENT SERVICE PROVIDING</a:t>
            </a:r>
            <a:endParaRPr sz="1800" b="1">
              <a:latin typeface="Times New Roman"/>
              <a:ea typeface="Times New Roman"/>
              <a:cs typeface="Times New Roman"/>
              <a:sym typeface="Times New Roman"/>
            </a:endParaRPr>
          </a:p>
          <a:p>
            <a:pPr marL="457200" lvl="0" indent="0" algn="l" rtl="0">
              <a:lnSpc>
                <a:spcPct val="100000"/>
              </a:lnSpc>
              <a:spcBef>
                <a:spcPts val="0"/>
              </a:spcBef>
              <a:spcAft>
                <a:spcPts val="0"/>
              </a:spcAft>
              <a:buSzPts val="1400"/>
              <a:buNone/>
            </a:pPr>
            <a:endParaRPr sz="1800">
              <a:latin typeface="Times New Roman"/>
              <a:ea typeface="Times New Roman"/>
              <a:cs typeface="Times New Roman"/>
              <a:sym typeface="Times New Roman"/>
            </a:endParaRPr>
          </a:p>
          <a:p>
            <a:pPr marL="457200" lvl="0" indent="0" algn="l" rtl="0">
              <a:lnSpc>
                <a:spcPct val="100000"/>
              </a:lnSpc>
              <a:spcBef>
                <a:spcPts val="0"/>
              </a:spcBef>
              <a:spcAft>
                <a:spcPts val="0"/>
              </a:spcAft>
              <a:buSzPts val="1400"/>
              <a:buNone/>
            </a:pPr>
            <a:r>
              <a:rPr lang="en-US" sz="1800" cap="none">
                <a:latin typeface="Times New Roman"/>
                <a:ea typeface="Times New Roman"/>
                <a:cs typeface="Times New Roman"/>
                <a:sym typeface="Times New Roman"/>
              </a:rPr>
              <a:t>We aim to study about  a middleware for IoT tech stack, which can recognize different services and features and categorize them via a ranking solution similar to the page ranking algorithm.</a:t>
            </a:r>
            <a:endParaRPr sz="1800" cap="none">
              <a:latin typeface="Times New Roman"/>
              <a:ea typeface="Times New Roman"/>
              <a:cs typeface="Times New Roman"/>
              <a:sym typeface="Times New Roman"/>
            </a:endParaRPr>
          </a:p>
          <a:p>
            <a:pPr marL="457200" lvl="0" indent="0" algn="l" rtl="0">
              <a:lnSpc>
                <a:spcPct val="100000"/>
              </a:lnSpc>
              <a:spcBef>
                <a:spcPts val="0"/>
              </a:spcBef>
              <a:spcAft>
                <a:spcPts val="0"/>
              </a:spcAft>
              <a:buSzPts val="1400"/>
              <a:buNone/>
            </a:pPr>
            <a:endParaRPr sz="1800">
              <a:latin typeface="Times New Roman"/>
              <a:ea typeface="Times New Roman"/>
              <a:cs typeface="Times New Roman"/>
              <a:sym typeface="Times New Roman"/>
            </a:endParaRPr>
          </a:p>
          <a:p>
            <a:pPr marL="800100" lvl="0" indent="-342900" algn="l" rtl="0">
              <a:lnSpc>
                <a:spcPct val="100000"/>
              </a:lnSpc>
              <a:spcBef>
                <a:spcPts val="0"/>
              </a:spcBef>
              <a:spcAft>
                <a:spcPts val="0"/>
              </a:spcAft>
              <a:buSzPts val="1400"/>
              <a:buFont typeface="Arial"/>
              <a:buChar char="•"/>
            </a:pPr>
            <a:r>
              <a:rPr lang="en-US" sz="1800" b="1">
                <a:solidFill>
                  <a:schemeClr val="dk1"/>
                </a:solidFill>
                <a:latin typeface="Times New Roman"/>
                <a:ea typeface="Times New Roman"/>
                <a:cs typeface="Times New Roman"/>
                <a:sym typeface="Times New Roman"/>
              </a:rPr>
              <a:t>ENERGY EFFICIENT RESOURCE UTILIZATION</a:t>
            </a:r>
            <a:endParaRPr sz="1800" b="1">
              <a:solidFill>
                <a:schemeClr val="dk1"/>
              </a:solidFill>
              <a:latin typeface="Times New Roman"/>
              <a:ea typeface="Times New Roman"/>
              <a:cs typeface="Times New Roman"/>
              <a:sym typeface="Times New Roman"/>
            </a:endParaRPr>
          </a:p>
          <a:p>
            <a:pPr marL="457200" lvl="0" indent="0" algn="l" rtl="0">
              <a:lnSpc>
                <a:spcPct val="100000"/>
              </a:lnSpc>
              <a:spcBef>
                <a:spcPts val="0"/>
              </a:spcBef>
              <a:spcAft>
                <a:spcPts val="0"/>
              </a:spcAft>
              <a:buSzPts val="1400"/>
              <a:buNone/>
            </a:pPr>
            <a:endParaRPr sz="1800">
              <a:latin typeface="Times New Roman"/>
              <a:ea typeface="Times New Roman"/>
              <a:cs typeface="Times New Roman"/>
              <a:sym typeface="Times New Roman"/>
            </a:endParaRPr>
          </a:p>
          <a:p>
            <a:pPr marL="457200" lvl="0" indent="0" algn="l" rtl="0">
              <a:lnSpc>
                <a:spcPct val="100000"/>
              </a:lnSpc>
              <a:spcBef>
                <a:spcPts val="0"/>
              </a:spcBef>
              <a:spcAft>
                <a:spcPts val="0"/>
              </a:spcAft>
              <a:buSzPts val="1400"/>
              <a:buNone/>
            </a:pPr>
            <a:r>
              <a:rPr lang="en-US" sz="1800" cap="none">
                <a:solidFill>
                  <a:schemeClr val="dk1"/>
                </a:solidFill>
                <a:latin typeface="Times New Roman"/>
                <a:ea typeface="Times New Roman"/>
                <a:cs typeface="Times New Roman"/>
                <a:sym typeface="Times New Roman"/>
              </a:rPr>
              <a:t>Aims to study about a trade-off between energy consumption and desired climate setting in greenhouse i.e. Temperature CO2 level, and humidity.</a:t>
            </a:r>
            <a:endParaRPr sz="1800" cap="none">
              <a:solidFill>
                <a:schemeClr val="dk1"/>
              </a:solidFill>
              <a:latin typeface="Times New Roman"/>
              <a:ea typeface="Times New Roman"/>
              <a:cs typeface="Times New Roman"/>
              <a:sym typeface="Times New Roman"/>
            </a:endParaRPr>
          </a:p>
          <a:p>
            <a:pPr marL="457200" lvl="0" indent="0" algn="l" rtl="0">
              <a:lnSpc>
                <a:spcPct val="100000"/>
              </a:lnSpc>
              <a:spcBef>
                <a:spcPts val="0"/>
              </a:spcBef>
              <a:spcAft>
                <a:spcPts val="0"/>
              </a:spcAft>
              <a:buSzPts val="1400"/>
              <a:buNone/>
            </a:pPr>
            <a:endParaRPr sz="1800">
              <a:latin typeface="Times New Roman"/>
              <a:ea typeface="Times New Roman"/>
              <a:cs typeface="Times New Roman"/>
              <a:sym typeface="Times New Roman"/>
            </a:endParaRPr>
          </a:p>
          <a:p>
            <a:pPr marL="800100" lvl="0" indent="-342900" algn="l" rtl="0">
              <a:lnSpc>
                <a:spcPct val="100000"/>
              </a:lnSpc>
              <a:spcBef>
                <a:spcPts val="0"/>
              </a:spcBef>
              <a:spcAft>
                <a:spcPts val="0"/>
              </a:spcAft>
              <a:buSzPts val="1400"/>
              <a:buFont typeface="Arial"/>
              <a:buChar char="•"/>
            </a:pPr>
            <a:r>
              <a:rPr lang="en-US" sz="1800" b="1">
                <a:solidFill>
                  <a:schemeClr val="dk1"/>
                </a:solidFill>
                <a:latin typeface="Times New Roman"/>
                <a:ea typeface="Times New Roman"/>
                <a:cs typeface="Times New Roman"/>
                <a:sym typeface="Times New Roman"/>
              </a:rPr>
              <a:t>ENERGY EFFICIENT NETWORKING</a:t>
            </a:r>
            <a:endParaRPr sz="1800" b="1">
              <a:solidFill>
                <a:schemeClr val="dk1"/>
              </a:solidFill>
              <a:latin typeface="Times New Roman"/>
              <a:ea typeface="Times New Roman"/>
              <a:cs typeface="Times New Roman"/>
              <a:sym typeface="Times New Roman"/>
            </a:endParaRPr>
          </a:p>
          <a:p>
            <a:pPr marL="457200" lvl="0" indent="0" algn="l" rtl="0">
              <a:lnSpc>
                <a:spcPct val="100000"/>
              </a:lnSpc>
              <a:spcBef>
                <a:spcPts val="0"/>
              </a:spcBef>
              <a:spcAft>
                <a:spcPts val="0"/>
              </a:spcAft>
              <a:buSzPts val="1400"/>
              <a:buNone/>
            </a:pPr>
            <a:endParaRPr sz="1800" cap="none">
              <a:latin typeface="Times New Roman"/>
              <a:ea typeface="Times New Roman"/>
              <a:cs typeface="Times New Roman"/>
              <a:sym typeface="Times New Roman"/>
            </a:endParaRPr>
          </a:p>
          <a:p>
            <a:pPr marL="457200" lvl="0" indent="0" algn="just" rtl="0">
              <a:lnSpc>
                <a:spcPct val="100000"/>
              </a:lnSpc>
              <a:spcBef>
                <a:spcPts val="0"/>
              </a:spcBef>
              <a:spcAft>
                <a:spcPts val="0"/>
              </a:spcAft>
              <a:buSzPts val="1400"/>
              <a:buNone/>
            </a:pPr>
            <a:r>
              <a:rPr lang="en-US" sz="1800" cap="none">
                <a:solidFill>
                  <a:schemeClr val="dk1"/>
                </a:solidFill>
                <a:latin typeface="Times New Roman"/>
                <a:ea typeface="Times New Roman"/>
                <a:cs typeface="Times New Roman"/>
                <a:sym typeface="Times New Roman"/>
              </a:rPr>
              <a:t>Our motive is to study how to optimize the power consumption of sensor nodes to enhance the life time of the network. </a:t>
            </a:r>
            <a:endParaRPr sz="1800" cap="none">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61"/>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dirty="0">
                <a:latin typeface="Times New Roman" panose="02020603050405020304" pitchFamily="18" charset="0"/>
                <a:cs typeface="Times New Roman" panose="02020603050405020304" pitchFamily="18" charset="0"/>
              </a:rPr>
              <a:t>SYSTEM DESIGN</a:t>
            </a:r>
            <a:endParaRPr dirty="0">
              <a:latin typeface="Times New Roman" panose="02020603050405020304" pitchFamily="18" charset="0"/>
              <a:cs typeface="Times New Roman" panose="02020603050405020304" pitchFamily="18" charset="0"/>
            </a:endParaRPr>
          </a:p>
        </p:txBody>
      </p:sp>
      <p:sp>
        <p:nvSpPr>
          <p:cNvPr id="237" name="Google Shape;237;p61"/>
          <p:cNvSpPr txBox="1">
            <a:spLocks noGrp="1"/>
          </p:cNvSpPr>
          <p:nvPr>
            <p:ph type="body" idx="1"/>
          </p:nvPr>
        </p:nvSpPr>
        <p:spPr>
          <a:xfrm>
            <a:off x="263950" y="2075233"/>
            <a:ext cx="3836710" cy="3979584"/>
          </a:xfrm>
          <a:prstGeom prst="rect">
            <a:avLst/>
          </a:prstGeom>
          <a:noFill/>
          <a:ln>
            <a:noFill/>
          </a:ln>
        </p:spPr>
        <p:txBody>
          <a:bodyPr spcFirstLastPara="1" wrap="square" lIns="91425" tIns="45700" rIns="91425" bIns="45700" anchor="t" anchorCtr="0">
            <a:normAutofit/>
          </a:bodyPr>
          <a:lstStyle/>
          <a:p>
            <a:pPr marL="0" lvl="0" indent="0" algn="just" rtl="0">
              <a:lnSpc>
                <a:spcPct val="120000"/>
              </a:lnSpc>
              <a:spcBef>
                <a:spcPts val="0"/>
              </a:spcBef>
              <a:spcAft>
                <a:spcPts val="0"/>
              </a:spcAft>
              <a:buSzPts val="1200"/>
              <a:buNone/>
            </a:pPr>
            <a:r>
              <a:rPr lang="en-US" sz="1400" b="1" dirty="0">
                <a:latin typeface="Times New Roman"/>
                <a:ea typeface="Times New Roman"/>
                <a:cs typeface="Times New Roman"/>
                <a:sym typeface="Times New Roman"/>
              </a:rPr>
              <a:t>HARDWARE COMPONENT USED </a:t>
            </a:r>
            <a:endParaRPr sz="2400" dirty="0"/>
          </a:p>
          <a:p>
            <a:pPr marL="228600" lvl="0" indent="-228600" algn="just" rtl="0">
              <a:lnSpc>
                <a:spcPct val="120000"/>
              </a:lnSpc>
              <a:spcBef>
                <a:spcPts val="1000"/>
              </a:spcBef>
              <a:spcAft>
                <a:spcPts val="0"/>
              </a:spcAft>
              <a:buSzPts val="1200"/>
              <a:buChar char="•"/>
            </a:pPr>
            <a:r>
              <a:rPr lang="en-US" sz="1400" dirty="0">
                <a:latin typeface="Times New Roman"/>
                <a:ea typeface="Times New Roman"/>
                <a:cs typeface="Times New Roman"/>
                <a:sym typeface="Times New Roman"/>
              </a:rPr>
              <a:t>ARDUINO UNO</a:t>
            </a:r>
            <a:endParaRPr sz="1400" dirty="0">
              <a:latin typeface="Times New Roman"/>
              <a:ea typeface="Times New Roman"/>
              <a:cs typeface="Times New Roman"/>
              <a:sym typeface="Times New Roman"/>
            </a:endParaRPr>
          </a:p>
          <a:p>
            <a:pPr marL="228600" lvl="0" indent="-228600" algn="just" rtl="0">
              <a:lnSpc>
                <a:spcPct val="120000"/>
              </a:lnSpc>
              <a:spcBef>
                <a:spcPts val="1000"/>
              </a:spcBef>
              <a:spcAft>
                <a:spcPts val="0"/>
              </a:spcAft>
              <a:buSzPts val="1200"/>
              <a:buChar char="•"/>
            </a:pPr>
            <a:r>
              <a:rPr lang="en-US" sz="1400" dirty="0">
                <a:latin typeface="Times New Roman"/>
                <a:ea typeface="Times New Roman"/>
                <a:cs typeface="Times New Roman"/>
                <a:sym typeface="Times New Roman"/>
              </a:rPr>
              <a:t>LCD 16X2</a:t>
            </a:r>
            <a:endParaRPr sz="2400" dirty="0"/>
          </a:p>
          <a:p>
            <a:pPr marL="228600" lvl="0" indent="-228600" algn="just" rtl="0">
              <a:lnSpc>
                <a:spcPct val="120000"/>
              </a:lnSpc>
              <a:spcBef>
                <a:spcPts val="1000"/>
              </a:spcBef>
              <a:spcAft>
                <a:spcPts val="0"/>
              </a:spcAft>
              <a:buSzPts val="1200"/>
              <a:buChar char="•"/>
            </a:pPr>
            <a:r>
              <a:rPr lang="en-US" sz="1400" dirty="0">
                <a:latin typeface="Times New Roman"/>
                <a:ea typeface="Times New Roman"/>
                <a:cs typeface="Times New Roman"/>
                <a:sym typeface="Times New Roman"/>
              </a:rPr>
              <a:t>LED</a:t>
            </a:r>
            <a:endParaRPr sz="2400" dirty="0"/>
          </a:p>
          <a:p>
            <a:pPr marL="228600" lvl="0" indent="-228600" algn="just" rtl="0">
              <a:lnSpc>
                <a:spcPct val="120000"/>
              </a:lnSpc>
              <a:spcBef>
                <a:spcPts val="1000"/>
              </a:spcBef>
              <a:spcAft>
                <a:spcPts val="0"/>
              </a:spcAft>
              <a:buSzPts val="1200"/>
              <a:buChar char="•"/>
            </a:pPr>
            <a:r>
              <a:rPr lang="en-US" sz="1400" dirty="0">
                <a:latin typeface="Times New Roman"/>
                <a:ea typeface="Times New Roman"/>
                <a:cs typeface="Times New Roman"/>
                <a:sym typeface="Times New Roman"/>
              </a:rPr>
              <a:t>WI-FI MODULE ESP 8266</a:t>
            </a:r>
            <a:endParaRPr sz="2400" dirty="0"/>
          </a:p>
          <a:p>
            <a:pPr marL="228600" lvl="0" indent="-228600" algn="just" rtl="0">
              <a:lnSpc>
                <a:spcPct val="120000"/>
              </a:lnSpc>
              <a:spcBef>
                <a:spcPts val="1000"/>
              </a:spcBef>
              <a:spcAft>
                <a:spcPts val="0"/>
              </a:spcAft>
              <a:buSzPts val="1200"/>
              <a:buChar char="•"/>
            </a:pPr>
            <a:r>
              <a:rPr lang="en-US" sz="1400" dirty="0">
                <a:latin typeface="Times New Roman"/>
                <a:ea typeface="Times New Roman"/>
                <a:cs typeface="Times New Roman"/>
                <a:sym typeface="Times New Roman"/>
              </a:rPr>
              <a:t>ENERGY METER</a:t>
            </a:r>
            <a:endParaRPr sz="2400" dirty="0"/>
          </a:p>
          <a:p>
            <a:pPr marL="228600" lvl="0" indent="-228600" algn="just" rtl="0">
              <a:lnSpc>
                <a:spcPct val="120000"/>
              </a:lnSpc>
              <a:spcBef>
                <a:spcPts val="1000"/>
              </a:spcBef>
              <a:spcAft>
                <a:spcPts val="0"/>
              </a:spcAft>
              <a:buSzPts val="1200"/>
              <a:buChar char="•"/>
            </a:pPr>
            <a:r>
              <a:rPr lang="en-US" sz="1400" dirty="0">
                <a:latin typeface="Times New Roman"/>
                <a:ea typeface="Times New Roman"/>
                <a:cs typeface="Times New Roman"/>
                <a:sym typeface="Times New Roman"/>
              </a:rPr>
              <a:t>ELECTRIC BULB</a:t>
            </a:r>
          </a:p>
          <a:p>
            <a:pPr marL="228600" lvl="0" indent="-228600" algn="just" rtl="0">
              <a:lnSpc>
                <a:spcPct val="120000"/>
              </a:lnSpc>
              <a:spcBef>
                <a:spcPts val="1000"/>
              </a:spcBef>
              <a:spcAft>
                <a:spcPts val="0"/>
              </a:spcAft>
              <a:buSzPts val="1200"/>
              <a:buChar char="•"/>
            </a:pPr>
            <a:r>
              <a:rPr lang="en-US" sz="1400" dirty="0">
                <a:latin typeface="Times New Roman"/>
                <a:cs typeface="Times New Roman"/>
                <a:sym typeface="Times New Roman"/>
              </a:rPr>
              <a:t>IR SENSORS</a:t>
            </a:r>
            <a:endParaRPr sz="2400" dirty="0"/>
          </a:p>
          <a:p>
            <a:pPr marL="0" lvl="0" indent="0" algn="just" rtl="0">
              <a:lnSpc>
                <a:spcPct val="120000"/>
              </a:lnSpc>
              <a:spcBef>
                <a:spcPts val="1000"/>
              </a:spcBef>
              <a:spcAft>
                <a:spcPts val="0"/>
              </a:spcAft>
              <a:buSzPts val="1200"/>
              <a:buNone/>
            </a:pPr>
            <a:endParaRPr sz="1200" cap="none" dirty="0">
              <a:latin typeface="Times New Roman"/>
              <a:ea typeface="Times New Roman"/>
              <a:cs typeface="Times New Roman"/>
              <a:sym typeface="Times New Roman"/>
            </a:endParaRPr>
          </a:p>
        </p:txBody>
      </p:sp>
      <p:sp>
        <p:nvSpPr>
          <p:cNvPr id="239" name="Google Shape;239;p61"/>
          <p:cNvSpPr txBox="1"/>
          <p:nvPr/>
        </p:nvSpPr>
        <p:spPr>
          <a:xfrm flipH="1">
            <a:off x="5404886" y="6054816"/>
            <a:ext cx="360876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chemeClr val="dk1"/>
                </a:solidFill>
                <a:latin typeface="Arial Narrow" panose="020B0606020202030204" pitchFamily="34" charset="0"/>
                <a:ea typeface="Twentieth Century"/>
                <a:cs typeface="Twentieth Century"/>
                <a:sym typeface="Twentieth Century"/>
              </a:rPr>
              <a:t>Block Diagram of the Model</a:t>
            </a:r>
            <a:endParaRPr b="1" dirty="0">
              <a:latin typeface="Arial Narrow" panose="020B0606020202030204" pitchFamily="34" charset="0"/>
            </a:endParaRPr>
          </a:p>
        </p:txBody>
      </p:sp>
      <p:pic>
        <p:nvPicPr>
          <p:cNvPr id="1026" name="Picture 2">
            <a:extLst>
              <a:ext uri="{FF2B5EF4-FFF2-40B4-BE49-F238E27FC236}">
                <a16:creationId xmlns:a16="http://schemas.microsoft.com/office/drawing/2014/main" id="{CDA0D86A-C6A9-F4BD-CA2F-35EB471309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9" t="-598" r="329" b="24828"/>
          <a:stretch/>
        </p:blipFill>
        <p:spPr bwMode="auto">
          <a:xfrm>
            <a:off x="3249082" y="2075232"/>
            <a:ext cx="5734050" cy="39795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62"/>
          <p:cNvSpPr txBox="1">
            <a:spLocks noGrp="1"/>
          </p:cNvSpPr>
          <p:nvPr>
            <p:ph type="title"/>
          </p:nvPr>
        </p:nvSpPr>
        <p:spPr>
          <a:xfrm>
            <a:off x="685332" y="618518"/>
            <a:ext cx="7773338" cy="159617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wentieth Century"/>
              <a:buNone/>
            </a:pPr>
            <a:r>
              <a:rPr lang="en-US" dirty="0">
                <a:latin typeface="Times New Roman" panose="02020603050405020304" pitchFamily="18" charset="0"/>
                <a:cs typeface="Times New Roman" panose="02020603050405020304" pitchFamily="18" charset="0"/>
              </a:rPr>
              <a:t>CONTINUE</a:t>
            </a:r>
            <a:endParaRPr dirty="0">
              <a:latin typeface="Times New Roman" panose="02020603050405020304" pitchFamily="18" charset="0"/>
              <a:cs typeface="Times New Roman" panose="02020603050405020304" pitchFamily="18" charset="0"/>
            </a:endParaRPr>
          </a:p>
        </p:txBody>
      </p:sp>
      <p:sp>
        <p:nvSpPr>
          <p:cNvPr id="245" name="Google Shape;245;p62"/>
          <p:cNvSpPr txBox="1">
            <a:spLocks noGrp="1"/>
          </p:cNvSpPr>
          <p:nvPr>
            <p:ph type="body" idx="1"/>
          </p:nvPr>
        </p:nvSpPr>
        <p:spPr>
          <a:xfrm>
            <a:off x="685330" y="2367093"/>
            <a:ext cx="3829520" cy="3424107"/>
          </a:xfrm>
          <a:prstGeom prst="rect">
            <a:avLst/>
          </a:prstGeom>
          <a:noFill/>
          <a:ln>
            <a:noFill/>
          </a:ln>
        </p:spPr>
        <p:txBody>
          <a:bodyPr spcFirstLastPara="1" wrap="square" lIns="91425" tIns="45700" rIns="91425" bIns="45700" anchor="t" anchorCtr="0">
            <a:normAutofit/>
          </a:bodyPr>
          <a:lstStyle/>
          <a:p>
            <a:pPr marL="0" lvl="0" indent="0" algn="just" rtl="0">
              <a:lnSpc>
                <a:spcPct val="120000"/>
              </a:lnSpc>
              <a:spcBef>
                <a:spcPts val="0"/>
              </a:spcBef>
              <a:spcAft>
                <a:spcPts val="0"/>
              </a:spcAft>
              <a:buSzPts val="1800"/>
              <a:buNone/>
            </a:pPr>
            <a:r>
              <a:rPr lang="en-US" sz="1800" cap="none" dirty="0">
                <a:latin typeface="Times New Roman"/>
                <a:ea typeface="Times New Roman"/>
                <a:cs typeface="Times New Roman"/>
                <a:sym typeface="Times New Roman"/>
              </a:rPr>
              <a:t>An energy meter is connected with LED and resistance of </a:t>
            </a:r>
            <a:r>
              <a:rPr lang="en-US" sz="1800" cap="none" dirty="0">
                <a:latin typeface="Cambria Math"/>
                <a:ea typeface="Cambria Math"/>
                <a:cs typeface="Cambria Math"/>
                <a:sym typeface="Cambria Math"/>
              </a:rPr>
              <a:t>1 𝑘 𝛺 </a:t>
            </a:r>
            <a:r>
              <a:rPr lang="en-US" sz="1800" cap="none" dirty="0">
                <a:latin typeface="Times New Roman"/>
                <a:ea typeface="Times New Roman"/>
                <a:cs typeface="Times New Roman"/>
                <a:sym typeface="Times New Roman"/>
              </a:rPr>
              <a:t>which is used for counting the energy consumed by the bulb and LCD is used for displaying the data and through the wi-fi module present in the circuit.</a:t>
            </a:r>
            <a:endParaRPr cap="none" dirty="0"/>
          </a:p>
        </p:txBody>
      </p:sp>
      <p:pic>
        <p:nvPicPr>
          <p:cNvPr id="246" name="Google Shape;246;p62"/>
          <p:cNvPicPr preferRelativeResize="0">
            <a:picLocks noGrp="1"/>
          </p:cNvPicPr>
          <p:nvPr>
            <p:ph type="body" idx="2"/>
          </p:nvPr>
        </p:nvPicPr>
        <p:blipFill rotWithShape="1">
          <a:blip r:embed="rId3">
            <a:alphaModFix/>
          </a:blip>
          <a:srcRect/>
          <a:stretch/>
        </p:blipFill>
        <p:spPr>
          <a:xfrm>
            <a:off x="4839820" y="2561724"/>
            <a:ext cx="3829050" cy="2405428"/>
          </a:xfrm>
          <a:prstGeom prst="rect">
            <a:avLst/>
          </a:prstGeom>
          <a:noFill/>
          <a:ln>
            <a:noFill/>
          </a:ln>
        </p:spPr>
      </p:pic>
      <p:sp>
        <p:nvSpPr>
          <p:cNvPr id="247" name="Google Shape;247;p62"/>
          <p:cNvSpPr txBox="1"/>
          <p:nvPr/>
        </p:nvSpPr>
        <p:spPr>
          <a:xfrm>
            <a:off x="5065059" y="5281795"/>
            <a:ext cx="3603811"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chemeClr val="dk1"/>
                </a:solidFill>
                <a:latin typeface="Arial Narrow" panose="020B0606020202030204" pitchFamily="34" charset="0"/>
                <a:ea typeface="Twentieth Century"/>
                <a:cs typeface="Twentieth Century"/>
                <a:sym typeface="Twentieth Century"/>
              </a:rPr>
              <a:t>Circuit Diagram of the Model Of Energy Monitoring System</a:t>
            </a:r>
            <a:endParaRPr b="1" dirty="0">
              <a:latin typeface="Arial Narrow" panose="020B0606020202030204" pitchFamily="34" charset="0"/>
            </a:endParaRPr>
          </a:p>
        </p:txBody>
      </p:sp>
    </p:spTree>
  </p:cSld>
  <p:clrMapOvr>
    <a:masterClrMapping/>
  </p:clrMapOvr>
</p:sld>
</file>

<file path=ppt/theme/theme1.xml><?xml version="1.0" encoding="utf-8"?>
<a:theme xmlns:a="http://schemas.openxmlformats.org/drawingml/2006/main" name="Droplet">
  <a:themeElements>
    <a:clrScheme name="Droplet">
      <a:dk1>
        <a:srgbClr val="000000"/>
      </a:dk1>
      <a:lt1>
        <a:srgbClr val="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1267</Words>
  <Application>Microsoft Office PowerPoint</Application>
  <PresentationFormat>On-screen Show (4:3)</PresentationFormat>
  <Paragraphs>96</Paragraphs>
  <Slides>18</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 Narrow</vt:lpstr>
      <vt:lpstr>Times New Roman</vt:lpstr>
      <vt:lpstr>Arial</vt:lpstr>
      <vt:lpstr>Cambria Math</vt:lpstr>
      <vt:lpstr>Calibri</vt:lpstr>
      <vt:lpstr>Twentieth Century</vt:lpstr>
      <vt:lpstr>Noto Sans Symbols</vt:lpstr>
      <vt:lpstr>Droplet</vt:lpstr>
      <vt:lpstr>PowerPoint Presentation</vt:lpstr>
      <vt:lpstr>APPROVAL FROM GUIDE FOR THE EVALUATION</vt:lpstr>
      <vt:lpstr>CONTENTS OF THE PRESENTATION</vt:lpstr>
      <vt:lpstr>INTRODUCTION</vt:lpstr>
      <vt:lpstr>MOTIVATION </vt:lpstr>
      <vt:lpstr>PROBLEM STATEMENT</vt:lpstr>
      <vt:lpstr>OBJECTIVE </vt:lpstr>
      <vt:lpstr>SYSTEM DESIGN</vt:lpstr>
      <vt:lpstr>CONTINUE</vt:lpstr>
      <vt:lpstr>CONTINUE</vt:lpstr>
      <vt:lpstr>CONTINUE</vt:lpstr>
      <vt:lpstr>CONTINUE</vt:lpstr>
      <vt:lpstr>RESULTS</vt:lpstr>
      <vt:lpstr>CONTINUE</vt:lpstr>
      <vt:lpstr>CONCLUSION</vt:lpstr>
      <vt:lpstr>REFERENCES</vt:lpstr>
      <vt:lpstr>GitHub Link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pooja</dc:creator>
  <cp:lastModifiedBy>NIKITA SINHA</cp:lastModifiedBy>
  <cp:revision>6</cp:revision>
  <dcterms:created xsi:type="dcterms:W3CDTF">2019-03-30T06:52:13Z</dcterms:created>
  <dcterms:modified xsi:type="dcterms:W3CDTF">2023-05-07T08:26:40Z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21</vt:i4>
  </property>
</Properties>
</file>